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1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2" r:id="rId3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98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36595" y="1900657"/>
            <a:ext cx="276251" cy="305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98491" y="3895045"/>
            <a:ext cx="342932" cy="295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54811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7730" y="3023893"/>
            <a:ext cx="3153076" cy="3908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7730" y="5016174"/>
            <a:ext cx="7058699" cy="4003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7212" y="5683445"/>
            <a:ext cx="2305270" cy="3908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8640000" cy="45572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2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68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87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59814" y="1937560"/>
            <a:ext cx="295303" cy="3049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846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7697" y="1777606"/>
            <a:ext cx="3781786" cy="4013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8094" y="2408318"/>
            <a:ext cx="2600573" cy="3918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3039030"/>
            <a:ext cx="1705137" cy="382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4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871" y="3343045"/>
            <a:ext cx="3924674" cy="11935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86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2306" y="1881813"/>
            <a:ext cx="304829" cy="3054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15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20272" y="4388101"/>
            <a:ext cx="1008112" cy="7223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5183" y="4409748"/>
            <a:ext cx="924013" cy="7006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02323" y="5110436"/>
            <a:ext cx="865621" cy="6337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5148" y="5744188"/>
            <a:ext cx="924013" cy="457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459409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492872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16</a:t>
            </a:r>
            <a:r>
              <a:rPr lang="zh-CN" altLang="en-US" sz="3200" smtClean="0"/>
              <a:t>田忌赛马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66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5537" y="1844824"/>
            <a:ext cx="915942" cy="4754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45327" y="3121740"/>
            <a:ext cx="924013" cy="4579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63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50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5228" y="2263519"/>
            <a:ext cx="6963439" cy="572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845734"/>
            <a:ext cx="7839823" cy="38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5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26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6573" y="3095754"/>
            <a:ext cx="2733936" cy="3916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26099" y="3726274"/>
            <a:ext cx="3143550" cy="3916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846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077255"/>
            <a:ext cx="1686085" cy="3918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2446543"/>
            <a:ext cx="7239691" cy="4013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17234" y="1834943"/>
            <a:ext cx="2152855" cy="382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87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3552" y="1871460"/>
            <a:ext cx="295303" cy="3146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99392"/>
            <a:ext cx="8640000" cy="44448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82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6562" y="1232913"/>
            <a:ext cx="857331" cy="3631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6804" y="1223356"/>
            <a:ext cx="1285997" cy="3822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7036" y="1844569"/>
            <a:ext cx="876383" cy="391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26804" y="1844569"/>
            <a:ext cx="1285997" cy="3822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6562" y="2465782"/>
            <a:ext cx="866857" cy="391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26804" y="2465782"/>
            <a:ext cx="1276471" cy="3822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6562" y="3086995"/>
            <a:ext cx="847805" cy="391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26804" y="3086995"/>
            <a:ext cx="1276471" cy="391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188640"/>
            <a:ext cx="8640000" cy="34335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39957" y="2636911"/>
            <a:ext cx="419140" cy="1936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35966" y="2636911"/>
            <a:ext cx="409614" cy="193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0729" y="3356991"/>
            <a:ext cx="419140" cy="1888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12394" y="3356992"/>
            <a:ext cx="419140" cy="1888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31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8094" y="2671684"/>
            <a:ext cx="1695611" cy="3907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2427" y="4006031"/>
            <a:ext cx="1686085" cy="4003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8183" y="4006031"/>
            <a:ext cx="447717" cy="4003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79263" y="4682736"/>
            <a:ext cx="857331" cy="3812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5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73375" y="2033637"/>
            <a:ext cx="447717" cy="3814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1270" y="2033637"/>
            <a:ext cx="447717" cy="3814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36198" y="2033637"/>
            <a:ext cx="457243" cy="3719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84092" y="2033637"/>
            <a:ext cx="457243" cy="3719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82901" y="2691647"/>
            <a:ext cx="438191" cy="390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40410" y="2691647"/>
            <a:ext cx="447717" cy="390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84004" y="2701183"/>
            <a:ext cx="428665" cy="3814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31898" y="2701183"/>
            <a:ext cx="428665" cy="3814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21270" y="3378266"/>
            <a:ext cx="457243" cy="3814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55338" y="3368730"/>
            <a:ext cx="457243" cy="390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35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03232" y="1270624"/>
            <a:ext cx="895435" cy="3907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1947341"/>
            <a:ext cx="866857" cy="3812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97433" y="2614526"/>
            <a:ext cx="1695611" cy="3812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8679" y="3281712"/>
            <a:ext cx="1686085" cy="3812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84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69958" y="2051809"/>
            <a:ext cx="857331" cy="400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4213" y="4052592"/>
            <a:ext cx="1695611" cy="400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69958" y="4052592"/>
            <a:ext cx="857331" cy="400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8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93486" y="1937770"/>
            <a:ext cx="1686085" cy="3907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55162" y="3272080"/>
            <a:ext cx="857331" cy="3907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03144" y="3281611"/>
            <a:ext cx="847805" cy="3812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80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65305" y="3457081"/>
            <a:ext cx="295303" cy="305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6</Words>
  <Application>Microsoft Office PowerPoint</Application>
  <PresentationFormat>全屏显示(4:3)</PresentationFormat>
  <Paragraphs>2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4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2022-01-18T07:06:42Z</dcterms:modified>
</cp:coreProperties>
</file>