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6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0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43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5669" y="1337477"/>
            <a:ext cx="1533671" cy="4005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02703" y="1347013"/>
            <a:ext cx="866857" cy="381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2824" y="2758372"/>
            <a:ext cx="342932" cy="2956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9770" y="4131586"/>
            <a:ext cx="304829" cy="2956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04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2482" y="2052238"/>
            <a:ext cx="342932" cy="2954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02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55514" y="1270645"/>
            <a:ext cx="295303" cy="3050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459409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492872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15</a:t>
            </a:r>
            <a:r>
              <a:rPr lang="zh-CN" altLang="en-US" sz="3200" smtClean="0"/>
              <a:t>自相矛盾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043" y="260648"/>
            <a:ext cx="720130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47242" y="2620261"/>
            <a:ext cx="254070" cy="246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93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0388" y="1413438"/>
            <a:ext cx="276251" cy="3048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53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59638" y="2834400"/>
            <a:ext cx="866857" cy="381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11964" y="3578113"/>
            <a:ext cx="857331" cy="381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53687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98359" y="1827483"/>
            <a:ext cx="1066901" cy="390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97256" y="4030307"/>
            <a:ext cx="4601014" cy="4005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79175" y="4774117"/>
            <a:ext cx="638235" cy="390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40895" y="5537000"/>
            <a:ext cx="647761" cy="3623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15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87730" y="2881463"/>
            <a:ext cx="2333847" cy="390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88260" y="2871932"/>
            <a:ext cx="4639117" cy="400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8635" y="3615393"/>
            <a:ext cx="2733936" cy="390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43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3368689"/>
            <a:ext cx="1009746" cy="381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969" y="2672546"/>
            <a:ext cx="7049173" cy="4005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249" y="3359153"/>
            <a:ext cx="5658390" cy="4005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9969" y="4751439"/>
            <a:ext cx="4000882" cy="3909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0399" y="5438046"/>
            <a:ext cx="5658390" cy="3909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88480" y="4751439"/>
            <a:ext cx="2962557" cy="3909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79263" y="5466655"/>
            <a:ext cx="200044" cy="1048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2738"/>
            <a:ext cx="8640000" cy="54124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4</Words>
  <Application>Microsoft Office PowerPoint</Application>
  <PresentationFormat>全屏显示(4:3)</PresentationFormat>
  <Paragraphs>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2022-01-18T07:06:12Z</dcterms:modified>
</cp:coreProperties>
</file>