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276" r:id="rId3"/>
    <p:sldId id="325" r:id="rId4"/>
    <p:sldId id="326" r:id="rId5"/>
    <p:sldId id="327" r:id="rId6"/>
    <p:sldId id="328" r:id="rId7"/>
    <p:sldId id="333" r:id="rId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102" d="100"/>
          <a:sy n="102" d="100"/>
        </p:scale>
        <p:origin x="12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6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531417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第五单元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564880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习作指导五形形色色的人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27097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11876" y="824481"/>
            <a:ext cx="171466" cy="152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31060" y="1511456"/>
            <a:ext cx="180992" cy="1622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16705" y="2198431"/>
            <a:ext cx="590606" cy="1622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21802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59770" y="500288"/>
            <a:ext cx="628710" cy="2103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02615" y="1705161"/>
            <a:ext cx="123836" cy="956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10725"/>
            <a:ext cx="8640000" cy="10620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5658" y="1170007"/>
            <a:ext cx="257199" cy="2009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92736" y="1179575"/>
            <a:ext cx="266725" cy="1913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40586" y="1170007"/>
            <a:ext cx="247673" cy="1913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98094" y="1179575"/>
            <a:ext cx="257199" cy="1913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74699" y="1170007"/>
            <a:ext cx="257199" cy="2009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6518" y="1524037"/>
            <a:ext cx="257199" cy="1913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92692" y="1524037"/>
            <a:ext cx="247673" cy="2009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359770" y="1514469"/>
            <a:ext cx="266725" cy="2105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07620" y="1524037"/>
            <a:ext cx="247673" cy="1913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274699" y="1524037"/>
            <a:ext cx="257199" cy="1913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14140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02791" y="562661"/>
            <a:ext cx="447717" cy="2101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1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901463"/>
            <a:ext cx="8640000" cy="23826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1" descr="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852" y="4294905"/>
            <a:ext cx="8640000" cy="17846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2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1405</TotalTime>
  <Words>8</Words>
  <Application>Microsoft Office PowerPoint</Application>
  <PresentationFormat>全屏显示(4:3)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2022-01-18T07:05:49Z</dcterms:modified>
</cp:coreProperties>
</file>