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377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2190556"/>
            <a:ext cx="1676560" cy="40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2190556"/>
            <a:ext cx="1686085" cy="391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2896554"/>
            <a:ext cx="447717" cy="362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54849"/>
            <a:ext cx="3200705" cy="40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88230"/>
            <a:ext cx="8640000" cy="4756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1565271"/>
            <a:ext cx="295303" cy="305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352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2321502"/>
            <a:ext cx="295303" cy="3056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1264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508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895004"/>
            <a:ext cx="5001102" cy="400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3581438"/>
            <a:ext cx="6668136" cy="390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3298" y="2218104"/>
            <a:ext cx="5525027" cy="390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2895004"/>
            <a:ext cx="2667254" cy="400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双休阅读提升五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04664"/>
            <a:ext cx="8640000" cy="5225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914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494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320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327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14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3410005"/>
            <a:ext cx="1676560" cy="4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3410005"/>
            <a:ext cx="1676560" cy="390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101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4434" y="2156366"/>
            <a:ext cx="1686085" cy="381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4188041"/>
            <a:ext cx="1676560" cy="391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4434" y="4188041"/>
            <a:ext cx="1686085" cy="391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7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2022-01-18T07:05:34Z</dcterms:modified>
</cp:coreProperties>
</file>