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276" r:id="rId3"/>
    <p:sldId id="324" r:id="rId4"/>
    <p:sldId id="325" r:id="rId5"/>
    <p:sldId id="326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40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92696"/>
            <a:ext cx="8640000" cy="3102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701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20688"/>
            <a:ext cx="8640000" cy="4089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764704"/>
            <a:ext cx="8640000" cy="2965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108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92696"/>
            <a:ext cx="8640000" cy="2840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第五单元知识盘点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301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295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187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16" y="188640"/>
            <a:ext cx="8100416" cy="2949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068960"/>
            <a:ext cx="7848872" cy="3153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121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146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090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6</Words>
  <Application>Microsoft Office PowerPoint</Application>
  <PresentationFormat>全屏显示(4:3)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2022-01-18T07:05:16Z</dcterms:modified>
</cp:coreProperties>
</file>