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6" r:id="rId2"/>
    <p:sldId id="276" r:id="rId3"/>
    <p:sldId id="324" r:id="rId4"/>
    <p:sldId id="325" r:id="rId5"/>
    <p:sldId id="326" r:id="rId6"/>
    <p:sldId id="327" r:id="rId7"/>
    <p:sldId id="328" r:id="rId8"/>
    <p:sldId id="329" r:id="rId9"/>
    <p:sldId id="330" r:id="rId10"/>
    <p:sldId id="331" r:id="rId11"/>
    <p:sldId id="332" r:id="rId12"/>
    <p:sldId id="333" r:id="rId13"/>
    <p:sldId id="334" r:id="rId14"/>
    <p:sldId id="337" r:id="rId15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083" autoAdjust="0"/>
  </p:normalViewPr>
  <p:slideViewPr>
    <p:cSldViewPr>
      <p:cViewPr varScale="1">
        <p:scale>
          <a:sx n="102" d="100"/>
          <a:sy n="102" d="100"/>
        </p:scale>
        <p:origin x="126" y="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1AA2C91-043E-4C81-9355-2BEF15B8E1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021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1ED8E95-DB4D-45B4-AA99-E5B16EC55C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385127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32FF1EA-FEB2-455B-ACA6-94570B602D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5659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FBFF3BFD-752B-421D-A1DD-4F8E1C0645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6291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BFC1426-32D6-4514-99C2-C9E494AEF9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1135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026FEA2-8FDF-45C6-A3C3-7AF44F2FDD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78777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AD31796-B07B-47A1-B077-E1020576DD6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2333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B52D1985-9AA6-4A64-993B-E35FACA11E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3289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F481A87-7559-44C7-A392-80ED49117DB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8245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390D39B-9C21-4269-9BF8-1655A83AFD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25193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F835FE-0A10-46C4-A05A-812AC263A0D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1421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FAB4B06A-113B-46BE-8CFD-E8F47B4377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26638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1A1FB8-5547-4A36-B641-C1986A7735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9411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1DEA944-0532-4F5F-B3BC-86940C7785C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23850" y="265113"/>
            <a:ext cx="8569325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3E8E232A-DE86-4E30-BF00-C2757B07DF8E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1DD7D37E-551C-406C-A702-E65DD3EFCF8B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5A0ADBAB-47DF-4311-9101-D3D5FF0A56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981256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44093CA-B12B-4698-8EEA-ED576B972FE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88934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4366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11F74FB-5223-46A8-8B0B-29F3DDA56B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B5756A5-E713-4971-8AE9-474C7B4230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28575"/>
            <a:ext cx="38957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7005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2EF171A-B0BC-4A2D-9B8C-76F633ED88E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552A3D-3006-4960-ACD8-95186B6A82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31750"/>
            <a:ext cx="38576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1320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7AB7DF6-F128-4D3B-A74B-2F61365DB3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724B19-49AA-4CBE-8090-F9D07AD1B8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383857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6235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0F59CDE-30D1-40A7-92C5-0F78DB3632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6675"/>
            <a:ext cx="39608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19D7116-B68B-4BB8-87B2-A61BE9C08C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9799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D165529-52AD-493D-89DF-92728E249B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410845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C94B42B-7C43-4236-86E3-AAD97299AA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1253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3CE412C-3CE8-47FB-96A2-FD902EDA6E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D8FAEC-90EF-49D9-B7AC-CE20D54ED6B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47815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6825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EEF1FCFB-043A-4FEA-82F2-CC8B9A3DCF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40671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0852713-FF46-4897-A1F7-F2F6545E98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2106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328BC03-ABD1-4AD3-823E-3476CB9AB4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92271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2A4563F-74BB-4FA3-89BE-F46C081B19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6565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952" r:id="rId1"/>
    <p:sldLayoutId id="2147484953" r:id="rId2"/>
    <p:sldLayoutId id="2147484954" r:id="rId3"/>
    <p:sldLayoutId id="2147484955" r:id="rId4"/>
    <p:sldLayoutId id="2147484956" r:id="rId5"/>
    <p:sldLayoutId id="2147484957" r:id="rId6"/>
    <p:sldLayoutId id="2147484958" r:id="rId7"/>
    <p:sldLayoutId id="2147484959" r:id="rId8"/>
    <p:sldLayoutId id="2147484960" r:id="rId9"/>
    <p:sldLayoutId id="2147484961" r:id="rId10"/>
    <p:sldLayoutId id="2147484962" r:id="rId11"/>
    <p:sldLayoutId id="2147484963" r:id="rId12"/>
    <p:sldLayoutId id="2147484964" r:id="rId13"/>
    <p:sldLayoutId id="2147484965" r:id="rId14"/>
    <p:sldLayoutId id="2147484966" r:id="rId15"/>
    <p:sldLayoutId id="2147484967" r:id="rId16"/>
    <p:sldLayoutId id="2147484968" r:id="rId17"/>
    <p:sldLayoutId id="214748495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0"/>
            <a:ext cx="7720642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219" y="-16644"/>
            <a:ext cx="667782" cy="687464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944"/>
            <a:ext cx="7555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557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8504" y="404664"/>
            <a:ext cx="8640000" cy="293290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06695" y="1369560"/>
            <a:ext cx="866857" cy="39169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393840" y="1360006"/>
            <a:ext cx="457243" cy="39169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30400" y="2086067"/>
            <a:ext cx="495347" cy="40124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231017" y="2086067"/>
            <a:ext cx="876383" cy="39169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735449" y="2802574"/>
            <a:ext cx="876383" cy="40124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666786"/>
            <a:ext cx="8640000" cy="441839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721755" y="3023901"/>
            <a:ext cx="1809922" cy="40080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68590" y="3739624"/>
            <a:ext cx="1724189" cy="41034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264732" y="3739624"/>
            <a:ext cx="885909" cy="40080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731060" y="4464890"/>
            <a:ext cx="857331" cy="40080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548680"/>
            <a:ext cx="8640000" cy="448822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235713" y="4474689"/>
            <a:ext cx="2991135" cy="40022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6496" y="548680"/>
            <a:ext cx="8640000" cy="286942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130652" y="1425711"/>
            <a:ext cx="447717" cy="39085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531181" y="1425711"/>
            <a:ext cx="828754" cy="40038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139957" y="2159749"/>
            <a:ext cx="885909" cy="38131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616032" y="2874721"/>
            <a:ext cx="1714663" cy="40038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-3443"/>
            <a:ext cx="5125163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979712" cy="6858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4903" y="-1376"/>
            <a:ext cx="2049097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056" y="5143240"/>
            <a:ext cx="3533419" cy="170919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69" y="5152251"/>
            <a:ext cx="3533419" cy="1709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01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">
            <a:extLst>
              <a:ext uri="{FF2B5EF4-FFF2-40B4-BE49-F238E27FC236}">
                <a16:creationId xmlns:a16="http://schemas.microsoft.com/office/drawing/2014/main" id="{9224FFFC-2852-46F8-8D7B-E44E0CE059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325" y="2315393"/>
            <a:ext cx="5975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6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第四单元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642077B3-6A37-46E7-AC8A-407117F5BC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0050" y="3348856"/>
            <a:ext cx="59039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200" smtClean="0"/>
              <a:t>语文园地四</a:t>
            </a:r>
            <a:endParaRPr lang="zh-CN" altLang="en-US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548680"/>
            <a:ext cx="8640000" cy="520680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597697" y="2293817"/>
            <a:ext cx="314355" cy="30516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692696"/>
            <a:ext cx="8640000" cy="513712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493353" y="902374"/>
            <a:ext cx="285777" cy="30498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620688"/>
            <a:ext cx="8640000" cy="359788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548680"/>
            <a:ext cx="8640000" cy="459237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447781" y="4626556"/>
            <a:ext cx="847805" cy="39063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8504" y="476672"/>
            <a:ext cx="8640000" cy="505478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498404" y="2155240"/>
            <a:ext cx="866857" cy="40056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488878" y="5092735"/>
            <a:ext cx="876383" cy="38149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404664"/>
            <a:ext cx="8640000" cy="436126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49495" y="2093818"/>
            <a:ext cx="1733715" cy="40081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49450" y="2828648"/>
            <a:ext cx="3286438" cy="39127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30399" y="3544392"/>
            <a:ext cx="3429327" cy="40081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197830" y="3553935"/>
            <a:ext cx="2076648" cy="38172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359550" y="2103361"/>
            <a:ext cx="4743902" cy="39127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245459" y="2819105"/>
            <a:ext cx="3810363" cy="40081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620688"/>
            <a:ext cx="8640000" cy="446283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1405</TotalTime>
  <Words>5</Words>
  <Application>Microsoft Office PowerPoint</Application>
  <PresentationFormat>全屏显示(4:3)</PresentationFormat>
  <Paragraphs>2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9" baseType="lpstr">
      <vt:lpstr>宋体</vt:lpstr>
      <vt:lpstr>微软雅黑</vt:lpstr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work</cp:lastModifiedBy>
  <cp:revision>190</cp:revision>
  <dcterms:created xsi:type="dcterms:W3CDTF">2015-08-18T12:29:20Z</dcterms:created>
  <dcterms:modified xsi:type="dcterms:W3CDTF">2022-01-18T07:03:42Z</dcterms:modified>
</cp:coreProperties>
</file>