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7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512" y="620688"/>
            <a:ext cx="8640000" cy="42977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3532" y="1525985"/>
            <a:ext cx="7163484" cy="400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4437" y="2231164"/>
            <a:ext cx="3419801" cy="409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6531" y="2955402"/>
            <a:ext cx="876383" cy="400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41658" y="3660581"/>
            <a:ext cx="2714884" cy="400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3962" y="4384819"/>
            <a:ext cx="1295523" cy="3907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41898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55603" y="893122"/>
            <a:ext cx="285777" cy="3054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620688"/>
            <a:ext cx="8640000" cy="28567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548680"/>
            <a:ext cx="8640000" cy="29202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1954" y="2924925"/>
            <a:ext cx="2772039" cy="4008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1524" y="2209189"/>
            <a:ext cx="7163484" cy="410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459409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492872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双休阅读提升四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51624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96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50773" y="1261348"/>
            <a:ext cx="895435" cy="3817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64026" y="3418440"/>
            <a:ext cx="352458" cy="305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43326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6396" y="1618398"/>
            <a:ext cx="866857" cy="391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6507" y="2334147"/>
            <a:ext cx="866857" cy="391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6981" y="3040353"/>
            <a:ext cx="876383" cy="400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7730" y="3756102"/>
            <a:ext cx="866857" cy="391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50773" y="3756102"/>
            <a:ext cx="1352679" cy="391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8976" y="4462308"/>
            <a:ext cx="2333847" cy="391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086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4826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4856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692696"/>
            <a:ext cx="8640000" cy="4335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7</Words>
  <Application>Microsoft Office PowerPoint</Application>
  <PresentationFormat>全屏显示(4:3)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2022-01-18T07:02:02Z</dcterms:modified>
</cp:coreProperties>
</file>