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276" r:id="rId3"/>
    <p:sldId id="324" r:id="rId4"/>
    <p:sldId id="325" r:id="rId5"/>
    <p:sldId id="326" r:id="rId6"/>
    <p:sldId id="327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9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33328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512" y="620688"/>
            <a:ext cx="8640000" cy="501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836712"/>
            <a:ext cx="8640000" cy="42533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980728"/>
            <a:ext cx="8640000" cy="24567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620688"/>
            <a:ext cx="8640000" cy="26980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531417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564880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第四单元知识盘点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5339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53144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404664"/>
            <a:ext cx="8640000" cy="22550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476672"/>
            <a:ext cx="8640000" cy="32178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572898"/>
            <a:ext cx="8640000" cy="2736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404664"/>
            <a:ext cx="8640000" cy="4845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1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04029"/>
            <a:ext cx="666813" cy="591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620688"/>
            <a:ext cx="8640000" cy="2666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6</Words>
  <Application>Microsoft Office PowerPoint</Application>
  <PresentationFormat>全屏显示(4:3)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2022-01-18T07:01:45Z</dcterms:modified>
</cp:coreProperties>
</file>