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7" r:id="rId2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7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4055763"/>
            <a:ext cx="381036" cy="47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4723402"/>
            <a:ext cx="1066901" cy="391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4027150"/>
            <a:ext cx="7354002" cy="400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495" y="3330898"/>
            <a:ext cx="7153958" cy="400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17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1534" y="5429461"/>
            <a:ext cx="1933759" cy="400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9042" y="4036871"/>
            <a:ext cx="2019492" cy="400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2063" y="4733166"/>
            <a:ext cx="895435" cy="400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624" y="44624"/>
            <a:ext cx="612364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81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3916" y="2560129"/>
            <a:ext cx="2200485" cy="391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73" y="3238123"/>
            <a:ext cx="4534332" cy="4010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5195" y="3925667"/>
            <a:ext cx="4048511" cy="391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6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2604" y="1910584"/>
            <a:ext cx="304829" cy="305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213" y="765344"/>
            <a:ext cx="776718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93933" y="3919629"/>
            <a:ext cx="1575702" cy="128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3228" y="4536772"/>
            <a:ext cx="7056407" cy="12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3228" y="5153915"/>
            <a:ext cx="7056407" cy="12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3228" y="5771058"/>
            <a:ext cx="7056407" cy="12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3228" y="6388201"/>
            <a:ext cx="3031514" cy="12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179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23317" y="4747053"/>
            <a:ext cx="123048" cy="105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61913" y="5573679"/>
            <a:ext cx="175783" cy="131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 flipV="1">
            <a:off x="6175068" y="5344808"/>
            <a:ext cx="341147" cy="316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3837" y="6224427"/>
            <a:ext cx="333989" cy="3077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92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7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7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531417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564880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12</a:t>
            </a:r>
            <a:r>
              <a:rPr lang="zh-CN" altLang="en-US" sz="3200" smtClean="0"/>
              <a:t>清贫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51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7885" y="1966348"/>
            <a:ext cx="866857" cy="381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9219" y="3329228"/>
            <a:ext cx="1714663" cy="3907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61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55647" y="1203984"/>
            <a:ext cx="285777" cy="295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17472"/>
            <a:ext cx="8640000" cy="5491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029466"/>
            <a:ext cx="3829415" cy="400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2342985"/>
            <a:ext cx="7163484" cy="409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5784924"/>
            <a:ext cx="6563351" cy="400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5098443"/>
            <a:ext cx="7134906" cy="400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6744"/>
            <a:ext cx="827014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5344" y="1451675"/>
            <a:ext cx="2787007" cy="4293539"/>
          </a:xfrm>
          <a:custGeom>
            <a:avLst/>
            <a:gdLst>
              <a:gd name="connsiteX0" fmla="*/ 0 w 2416305"/>
              <a:gd name="connsiteY0" fmla="*/ 0 h 3350110"/>
              <a:gd name="connsiteX1" fmla="*/ 2416305 w 2416305"/>
              <a:gd name="connsiteY1" fmla="*/ 0 h 3350110"/>
              <a:gd name="connsiteX2" fmla="*/ 2416305 w 2416305"/>
              <a:gd name="connsiteY2" fmla="*/ 3350110 h 3350110"/>
              <a:gd name="connsiteX3" fmla="*/ 0 w 2416305"/>
              <a:gd name="connsiteY3" fmla="*/ 3350110 h 3350110"/>
              <a:gd name="connsiteX4" fmla="*/ 0 w 2416305"/>
              <a:gd name="connsiteY4" fmla="*/ 0 h 3350110"/>
              <a:gd name="connsiteX0" fmla="*/ 827315 w 2416305"/>
              <a:gd name="connsiteY0" fmla="*/ 0 h 3625881"/>
              <a:gd name="connsiteX1" fmla="*/ 2416305 w 2416305"/>
              <a:gd name="connsiteY1" fmla="*/ 275771 h 3625881"/>
              <a:gd name="connsiteX2" fmla="*/ 2416305 w 2416305"/>
              <a:gd name="connsiteY2" fmla="*/ 3625881 h 3625881"/>
              <a:gd name="connsiteX3" fmla="*/ 0 w 2416305"/>
              <a:gd name="connsiteY3" fmla="*/ 3625881 h 3625881"/>
              <a:gd name="connsiteX4" fmla="*/ 827315 w 2416305"/>
              <a:gd name="connsiteY4" fmla="*/ 0 h 3625881"/>
              <a:gd name="connsiteX0" fmla="*/ 304801 w 1893791"/>
              <a:gd name="connsiteY0" fmla="*/ 0 h 3785538"/>
              <a:gd name="connsiteX1" fmla="*/ 1893791 w 1893791"/>
              <a:gd name="connsiteY1" fmla="*/ 275771 h 3785538"/>
              <a:gd name="connsiteX2" fmla="*/ 1893791 w 1893791"/>
              <a:gd name="connsiteY2" fmla="*/ 3625881 h 3785538"/>
              <a:gd name="connsiteX3" fmla="*/ 0 w 1893791"/>
              <a:gd name="connsiteY3" fmla="*/ 3785538 h 3785538"/>
              <a:gd name="connsiteX4" fmla="*/ 304801 w 1893791"/>
              <a:gd name="connsiteY4" fmla="*/ 0 h 3785538"/>
              <a:gd name="connsiteX0" fmla="*/ 309900 w 1898890"/>
              <a:gd name="connsiteY0" fmla="*/ 0 h 3785538"/>
              <a:gd name="connsiteX1" fmla="*/ 1898890 w 1898890"/>
              <a:gd name="connsiteY1" fmla="*/ 275771 h 3785538"/>
              <a:gd name="connsiteX2" fmla="*/ 1898890 w 1898890"/>
              <a:gd name="connsiteY2" fmla="*/ 3625881 h 3785538"/>
              <a:gd name="connsiteX3" fmla="*/ 5099 w 1898890"/>
              <a:gd name="connsiteY3" fmla="*/ 3785538 h 3785538"/>
              <a:gd name="connsiteX4" fmla="*/ 309900 w 1898890"/>
              <a:gd name="connsiteY4" fmla="*/ 0 h 3785538"/>
              <a:gd name="connsiteX0" fmla="*/ 31342 w 1620332"/>
              <a:gd name="connsiteY0" fmla="*/ 0 h 3785538"/>
              <a:gd name="connsiteX1" fmla="*/ 1620332 w 1620332"/>
              <a:gd name="connsiteY1" fmla="*/ 275771 h 3785538"/>
              <a:gd name="connsiteX2" fmla="*/ 1620332 w 1620332"/>
              <a:gd name="connsiteY2" fmla="*/ 3625881 h 3785538"/>
              <a:gd name="connsiteX3" fmla="*/ 147455 w 1620332"/>
              <a:gd name="connsiteY3" fmla="*/ 3785538 h 3785538"/>
              <a:gd name="connsiteX4" fmla="*/ 31342 w 1620332"/>
              <a:gd name="connsiteY4" fmla="*/ 0 h 3785538"/>
              <a:gd name="connsiteX0" fmla="*/ 211552 w 1800542"/>
              <a:gd name="connsiteY0" fmla="*/ 0 h 3785538"/>
              <a:gd name="connsiteX1" fmla="*/ 1800542 w 1800542"/>
              <a:gd name="connsiteY1" fmla="*/ 275771 h 3785538"/>
              <a:gd name="connsiteX2" fmla="*/ 1800542 w 1800542"/>
              <a:gd name="connsiteY2" fmla="*/ 3625881 h 3785538"/>
              <a:gd name="connsiteX3" fmla="*/ 327665 w 1800542"/>
              <a:gd name="connsiteY3" fmla="*/ 3785538 h 3785538"/>
              <a:gd name="connsiteX4" fmla="*/ 211552 w 1800542"/>
              <a:gd name="connsiteY4" fmla="*/ 0 h 3785538"/>
              <a:gd name="connsiteX0" fmla="*/ 53835 w 2005682"/>
              <a:gd name="connsiteY0" fmla="*/ 609600 h 3509767"/>
              <a:gd name="connsiteX1" fmla="*/ 2005682 w 2005682"/>
              <a:gd name="connsiteY1" fmla="*/ 0 h 3509767"/>
              <a:gd name="connsiteX2" fmla="*/ 2005682 w 2005682"/>
              <a:gd name="connsiteY2" fmla="*/ 3350110 h 3509767"/>
              <a:gd name="connsiteX3" fmla="*/ 532805 w 2005682"/>
              <a:gd name="connsiteY3" fmla="*/ 3509767 h 3509767"/>
              <a:gd name="connsiteX4" fmla="*/ 53835 w 2005682"/>
              <a:gd name="connsiteY4" fmla="*/ 609600 h 3509767"/>
              <a:gd name="connsiteX0" fmla="*/ 53835 w 2005682"/>
              <a:gd name="connsiteY0" fmla="*/ 683427 h 3583594"/>
              <a:gd name="connsiteX1" fmla="*/ 2005682 w 2005682"/>
              <a:gd name="connsiteY1" fmla="*/ 73827 h 3583594"/>
              <a:gd name="connsiteX2" fmla="*/ 2005682 w 2005682"/>
              <a:gd name="connsiteY2" fmla="*/ 3423937 h 3583594"/>
              <a:gd name="connsiteX3" fmla="*/ 532805 w 2005682"/>
              <a:gd name="connsiteY3" fmla="*/ 3583594 h 3583594"/>
              <a:gd name="connsiteX4" fmla="*/ 53835 w 2005682"/>
              <a:gd name="connsiteY4" fmla="*/ 683427 h 3583594"/>
              <a:gd name="connsiteX0" fmla="*/ 14009 w 2444827"/>
              <a:gd name="connsiteY0" fmla="*/ 827315 h 3509767"/>
              <a:gd name="connsiteX1" fmla="*/ 2444827 w 2444827"/>
              <a:gd name="connsiteY1" fmla="*/ 0 h 3509767"/>
              <a:gd name="connsiteX2" fmla="*/ 2444827 w 2444827"/>
              <a:gd name="connsiteY2" fmla="*/ 3350110 h 3509767"/>
              <a:gd name="connsiteX3" fmla="*/ 971950 w 2444827"/>
              <a:gd name="connsiteY3" fmla="*/ 3509767 h 3509767"/>
              <a:gd name="connsiteX4" fmla="*/ 14009 w 2444827"/>
              <a:gd name="connsiteY4" fmla="*/ 827315 h 3509767"/>
              <a:gd name="connsiteX0" fmla="*/ 53835 w 2484653"/>
              <a:gd name="connsiteY0" fmla="*/ 827315 h 3480739"/>
              <a:gd name="connsiteX1" fmla="*/ 2484653 w 2484653"/>
              <a:gd name="connsiteY1" fmla="*/ 0 h 3480739"/>
              <a:gd name="connsiteX2" fmla="*/ 2484653 w 2484653"/>
              <a:gd name="connsiteY2" fmla="*/ 3350110 h 3480739"/>
              <a:gd name="connsiteX3" fmla="*/ 532805 w 2484653"/>
              <a:gd name="connsiteY3" fmla="*/ 3480739 h 3480739"/>
              <a:gd name="connsiteX4" fmla="*/ 53835 w 2484653"/>
              <a:gd name="connsiteY4" fmla="*/ 827315 h 3480739"/>
              <a:gd name="connsiteX0" fmla="*/ 384499 w 2205717"/>
              <a:gd name="connsiteY0" fmla="*/ 798287 h 3480739"/>
              <a:gd name="connsiteX1" fmla="*/ 2205717 w 2205717"/>
              <a:gd name="connsiteY1" fmla="*/ 0 h 3480739"/>
              <a:gd name="connsiteX2" fmla="*/ 2205717 w 2205717"/>
              <a:gd name="connsiteY2" fmla="*/ 3350110 h 3480739"/>
              <a:gd name="connsiteX3" fmla="*/ 253869 w 2205717"/>
              <a:gd name="connsiteY3" fmla="*/ 3480739 h 3480739"/>
              <a:gd name="connsiteX4" fmla="*/ 384499 w 2205717"/>
              <a:gd name="connsiteY4" fmla="*/ 798287 h 3480739"/>
              <a:gd name="connsiteX0" fmla="*/ 523252 w 2170298"/>
              <a:gd name="connsiteY0" fmla="*/ 731177 h 3500715"/>
              <a:gd name="connsiteX1" fmla="*/ 2170298 w 2170298"/>
              <a:gd name="connsiteY1" fmla="*/ 19976 h 3500715"/>
              <a:gd name="connsiteX2" fmla="*/ 2170298 w 2170298"/>
              <a:gd name="connsiteY2" fmla="*/ 3370086 h 3500715"/>
              <a:gd name="connsiteX3" fmla="*/ 218450 w 2170298"/>
              <a:gd name="connsiteY3" fmla="*/ 3500715 h 3500715"/>
              <a:gd name="connsiteX4" fmla="*/ 523252 w 2170298"/>
              <a:gd name="connsiteY4" fmla="*/ 731177 h 3500715"/>
              <a:gd name="connsiteX0" fmla="*/ 523252 w 2170298"/>
              <a:gd name="connsiteY0" fmla="*/ 821590 h 3591128"/>
              <a:gd name="connsiteX1" fmla="*/ 2170298 w 2170298"/>
              <a:gd name="connsiteY1" fmla="*/ 110389 h 3591128"/>
              <a:gd name="connsiteX2" fmla="*/ 2170298 w 2170298"/>
              <a:gd name="connsiteY2" fmla="*/ 3460499 h 3591128"/>
              <a:gd name="connsiteX3" fmla="*/ 218450 w 2170298"/>
              <a:gd name="connsiteY3" fmla="*/ 3591128 h 3591128"/>
              <a:gd name="connsiteX4" fmla="*/ 523252 w 2170298"/>
              <a:gd name="connsiteY4" fmla="*/ 821590 h 3591128"/>
              <a:gd name="connsiteX0" fmla="*/ 489631 w 2136677"/>
              <a:gd name="connsiteY0" fmla="*/ 821590 h 3591128"/>
              <a:gd name="connsiteX1" fmla="*/ 2136677 w 2136677"/>
              <a:gd name="connsiteY1" fmla="*/ 110389 h 3591128"/>
              <a:gd name="connsiteX2" fmla="*/ 2136677 w 2136677"/>
              <a:gd name="connsiteY2" fmla="*/ 3460499 h 3591128"/>
              <a:gd name="connsiteX3" fmla="*/ 184829 w 2136677"/>
              <a:gd name="connsiteY3" fmla="*/ 3591128 h 3591128"/>
              <a:gd name="connsiteX4" fmla="*/ 489631 w 2136677"/>
              <a:gd name="connsiteY4" fmla="*/ 821590 h 3591128"/>
              <a:gd name="connsiteX0" fmla="*/ 514983 w 2133000"/>
              <a:gd name="connsiteY0" fmla="*/ 815245 h 3599297"/>
              <a:gd name="connsiteX1" fmla="*/ 2133000 w 2133000"/>
              <a:gd name="connsiteY1" fmla="*/ 118558 h 3599297"/>
              <a:gd name="connsiteX2" fmla="*/ 2133000 w 2133000"/>
              <a:gd name="connsiteY2" fmla="*/ 3468668 h 3599297"/>
              <a:gd name="connsiteX3" fmla="*/ 181152 w 2133000"/>
              <a:gd name="connsiteY3" fmla="*/ 3599297 h 3599297"/>
              <a:gd name="connsiteX4" fmla="*/ 514983 w 2133000"/>
              <a:gd name="connsiteY4" fmla="*/ 815245 h 3599297"/>
              <a:gd name="connsiteX0" fmla="*/ 899977 w 2517994"/>
              <a:gd name="connsiteY0" fmla="*/ 696687 h 3480739"/>
              <a:gd name="connsiteX1" fmla="*/ 2517994 w 2517994"/>
              <a:gd name="connsiteY1" fmla="*/ 0 h 3480739"/>
              <a:gd name="connsiteX2" fmla="*/ 2517994 w 2517994"/>
              <a:gd name="connsiteY2" fmla="*/ 3350110 h 3480739"/>
              <a:gd name="connsiteX3" fmla="*/ 566146 w 2517994"/>
              <a:gd name="connsiteY3" fmla="*/ 3480739 h 3480739"/>
              <a:gd name="connsiteX4" fmla="*/ 899977 w 2517994"/>
              <a:gd name="connsiteY4" fmla="*/ 696687 h 3480739"/>
              <a:gd name="connsiteX0" fmla="*/ 849676 w 2787007"/>
              <a:gd name="connsiteY0" fmla="*/ 1509487 h 4293539"/>
              <a:gd name="connsiteX1" fmla="*/ 2787007 w 2787007"/>
              <a:gd name="connsiteY1" fmla="*/ 0 h 4293539"/>
              <a:gd name="connsiteX2" fmla="*/ 2467693 w 2787007"/>
              <a:gd name="connsiteY2" fmla="*/ 4162910 h 4293539"/>
              <a:gd name="connsiteX3" fmla="*/ 515845 w 2787007"/>
              <a:gd name="connsiteY3" fmla="*/ 4293539 h 4293539"/>
              <a:gd name="connsiteX4" fmla="*/ 849676 w 2787007"/>
              <a:gd name="connsiteY4" fmla="*/ 1509487 h 4293539"/>
              <a:gd name="connsiteX0" fmla="*/ 849676 w 2787007"/>
              <a:gd name="connsiteY0" fmla="*/ 1509487 h 4293539"/>
              <a:gd name="connsiteX1" fmla="*/ 2787007 w 2787007"/>
              <a:gd name="connsiteY1" fmla="*/ 0 h 4293539"/>
              <a:gd name="connsiteX2" fmla="*/ 2467693 w 2787007"/>
              <a:gd name="connsiteY2" fmla="*/ 4162910 h 4293539"/>
              <a:gd name="connsiteX3" fmla="*/ 515845 w 2787007"/>
              <a:gd name="connsiteY3" fmla="*/ 4293539 h 4293539"/>
              <a:gd name="connsiteX4" fmla="*/ 849676 w 2787007"/>
              <a:gd name="connsiteY4" fmla="*/ 1509487 h 4293539"/>
              <a:gd name="connsiteX0" fmla="*/ 849676 w 2787007"/>
              <a:gd name="connsiteY0" fmla="*/ 1509487 h 4293539"/>
              <a:gd name="connsiteX1" fmla="*/ 2787007 w 2787007"/>
              <a:gd name="connsiteY1" fmla="*/ 0 h 4293539"/>
              <a:gd name="connsiteX2" fmla="*/ 2467693 w 2787007"/>
              <a:gd name="connsiteY2" fmla="*/ 4162910 h 4293539"/>
              <a:gd name="connsiteX3" fmla="*/ 515845 w 2787007"/>
              <a:gd name="connsiteY3" fmla="*/ 4293539 h 4293539"/>
              <a:gd name="connsiteX4" fmla="*/ 849676 w 2787007"/>
              <a:gd name="connsiteY4" fmla="*/ 1509487 h 42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7007" h="4293539">
                <a:moveTo>
                  <a:pt x="849676" y="1509487"/>
                </a:moveTo>
                <a:cubicBezTo>
                  <a:pt x="-1663822" y="1785259"/>
                  <a:pt x="2136391" y="203200"/>
                  <a:pt x="2787007" y="0"/>
                </a:cubicBezTo>
                <a:cubicBezTo>
                  <a:pt x="2070969" y="1532780"/>
                  <a:pt x="2574131" y="2775273"/>
                  <a:pt x="2467693" y="4162910"/>
                </a:cubicBezTo>
                <a:lnTo>
                  <a:pt x="515845" y="4293539"/>
                </a:lnTo>
                <a:cubicBezTo>
                  <a:pt x="-79240" y="1739922"/>
                  <a:pt x="994819" y="1856933"/>
                  <a:pt x="849676" y="1509487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矩形 4"/>
          <p:cNvSpPr/>
          <p:nvPr/>
        </p:nvSpPr>
        <p:spPr>
          <a:xfrm>
            <a:off x="2917352" y="4077072"/>
            <a:ext cx="430512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50347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22416" y="1738646"/>
            <a:ext cx="295303" cy="3146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85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9373" y="2110570"/>
            <a:ext cx="438191" cy="400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7543" y="2110570"/>
            <a:ext cx="438191" cy="381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0619" y="2864413"/>
            <a:ext cx="419140" cy="353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017" y="2835786"/>
            <a:ext cx="447717" cy="391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1953" y="3561002"/>
            <a:ext cx="438191" cy="391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8877" y="3570544"/>
            <a:ext cx="447717" cy="381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06782" y="4295760"/>
            <a:ext cx="1714663" cy="391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40630" y="4286218"/>
            <a:ext cx="1762293" cy="400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9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2008" y="2071765"/>
            <a:ext cx="1752767" cy="4005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2796517"/>
            <a:ext cx="1724189" cy="4005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7664" y="3521269"/>
            <a:ext cx="1781345" cy="4005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0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55691" y="2880557"/>
            <a:ext cx="876383" cy="4001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65217" y="3614118"/>
            <a:ext cx="876383" cy="381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9605" y="5062185"/>
            <a:ext cx="885909" cy="390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55691" y="5062185"/>
            <a:ext cx="876383" cy="4001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5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404" y="3530642"/>
            <a:ext cx="838280" cy="4004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16793" y="4264882"/>
            <a:ext cx="866857" cy="381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77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7345" y="1318613"/>
            <a:ext cx="847805" cy="391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6033" y="1337702"/>
            <a:ext cx="838280" cy="372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8039" y="2673937"/>
            <a:ext cx="876383" cy="381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8877" y="2673937"/>
            <a:ext cx="876383" cy="372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78116" y="4057895"/>
            <a:ext cx="876383" cy="391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17146" y="4057895"/>
            <a:ext cx="866857" cy="391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88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4124438"/>
            <a:ext cx="6601455" cy="400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6308" y="3427748"/>
            <a:ext cx="7125380" cy="400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4</Words>
  <Application>Microsoft Office PowerPoint</Application>
  <PresentationFormat>全屏显示(4:3)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2022-01-18T07:01:27Z</dcterms:modified>
</cp:coreProperties>
</file>