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9" r:id="rId2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21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03232" y="2892753"/>
            <a:ext cx="914487" cy="391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4908" y="3598773"/>
            <a:ext cx="1714663" cy="391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66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4783100"/>
            <a:ext cx="1924233" cy="4008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8976" y="4076839"/>
            <a:ext cx="2800617" cy="3913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020" y="3361033"/>
            <a:ext cx="3086394" cy="4008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26275" y="4076839"/>
            <a:ext cx="3772260" cy="3913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93045" y="3361033"/>
            <a:ext cx="3562690" cy="410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46209" y="4076839"/>
            <a:ext cx="457243" cy="3913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65261" y="3370577"/>
            <a:ext cx="438191" cy="3913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608" y="44624"/>
            <a:ext cx="8640000" cy="49597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504" y="1446711"/>
            <a:ext cx="657287" cy="58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84461" y="2762956"/>
            <a:ext cx="5239250" cy="572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3369" y="3478307"/>
            <a:ext cx="8030341" cy="47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3369" y="4193658"/>
            <a:ext cx="4601014" cy="381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05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13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8072" y="3267737"/>
            <a:ext cx="3610319" cy="4012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80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2604" y="1919339"/>
            <a:ext cx="295303" cy="3147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40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3281701"/>
            <a:ext cx="3610319" cy="4003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9495" y="2604988"/>
            <a:ext cx="7087276" cy="4003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42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53952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54205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459409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第四单元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492872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11</a:t>
            </a:r>
            <a:r>
              <a:rPr lang="zh-CN" altLang="en-US" sz="3200" smtClean="0"/>
              <a:t>军神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07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83563" y="1261638"/>
            <a:ext cx="304829" cy="3059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31390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7584" y="1564033"/>
            <a:ext cx="293324" cy="2935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96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8635" y="4574096"/>
            <a:ext cx="2352899" cy="3914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8160" y="3915373"/>
            <a:ext cx="3696052" cy="4009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7730" y="3247103"/>
            <a:ext cx="6515722" cy="4009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83695" y="4220868"/>
            <a:ext cx="133362" cy="763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55206" y="3915373"/>
            <a:ext cx="2838721" cy="4009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89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549102"/>
            <a:ext cx="1447938" cy="4006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02174" y="2549102"/>
            <a:ext cx="1924233" cy="4006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5228" y="1881328"/>
            <a:ext cx="6496670" cy="410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702" y="3875110"/>
            <a:ext cx="2143329" cy="4006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5658" y="4542883"/>
            <a:ext cx="2562469" cy="4006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26231" y="4542883"/>
            <a:ext cx="2457684" cy="4006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26187" y="3875110"/>
            <a:ext cx="4324762" cy="4006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31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3893313"/>
            <a:ext cx="5725071" cy="4005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8976" y="3225747"/>
            <a:ext cx="7354002" cy="4005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8546" y="2567718"/>
            <a:ext cx="7096802" cy="4005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93574" y="4131730"/>
            <a:ext cx="209570" cy="1525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52384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3331" y="4340232"/>
            <a:ext cx="7696934" cy="400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2339" y="4998620"/>
            <a:ext cx="4019933" cy="400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961" y="260648"/>
            <a:ext cx="760943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55896" y="2242222"/>
            <a:ext cx="763460" cy="344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57524" y="2905545"/>
            <a:ext cx="763460" cy="344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16252" y="3560473"/>
            <a:ext cx="1501752" cy="361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37916" y="4223796"/>
            <a:ext cx="771850" cy="352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38441" y="4887120"/>
            <a:ext cx="763460" cy="352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51163" y="5550443"/>
            <a:ext cx="755071" cy="352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76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6738" y="3551646"/>
            <a:ext cx="447717" cy="3817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88304" y="3542103"/>
            <a:ext cx="438191" cy="4008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50818" y="3551646"/>
            <a:ext cx="466769" cy="3817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6738" y="4286460"/>
            <a:ext cx="447717" cy="391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78778" y="4296003"/>
            <a:ext cx="447717" cy="3817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60343" y="4286460"/>
            <a:ext cx="438191" cy="391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509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567" y="2176903"/>
            <a:ext cx="457243" cy="3910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0211" y="2176903"/>
            <a:ext cx="457243" cy="3910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2427" y="2920890"/>
            <a:ext cx="457243" cy="400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88877" y="2930428"/>
            <a:ext cx="438191" cy="3910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30707" y="3683953"/>
            <a:ext cx="457243" cy="3815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31545" y="3664876"/>
            <a:ext cx="457243" cy="400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50641" y="4418401"/>
            <a:ext cx="1733715" cy="400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3287" y="5181464"/>
            <a:ext cx="1714663" cy="3910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35845" y="5925451"/>
            <a:ext cx="1714663" cy="400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45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85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27069" y="2013805"/>
            <a:ext cx="457243" cy="4002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7069" y="3500271"/>
            <a:ext cx="457243" cy="4002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27069" y="4243504"/>
            <a:ext cx="457243" cy="4002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23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9616" y="3567039"/>
            <a:ext cx="304829" cy="3144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79616" y="5005901"/>
            <a:ext cx="314355" cy="295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5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41380" y="2013667"/>
            <a:ext cx="276251" cy="304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276" y="4147763"/>
            <a:ext cx="342932" cy="304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5</Words>
  <Application>Microsoft Office PowerPoint</Application>
  <PresentationFormat>全屏显示(4:3)</PresentationFormat>
  <Paragraphs>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2022-01-18T07:01:03Z</dcterms:modified>
</cp:coreProperties>
</file>