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0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1" r:id="rId2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164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3491222"/>
            <a:ext cx="3619845" cy="400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6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03364" y="5119495"/>
            <a:ext cx="847805" cy="314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58649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5634" y="2437764"/>
            <a:ext cx="530147" cy="3126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9237" y="3944080"/>
            <a:ext cx="302941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15634" y="6198817"/>
            <a:ext cx="530147" cy="30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3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9737" y="2157686"/>
            <a:ext cx="866857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78954" y="2920651"/>
            <a:ext cx="876383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35155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1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1810" y="1289758"/>
            <a:ext cx="266725" cy="3813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3928" y="2200597"/>
            <a:ext cx="288032" cy="5083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3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8590" y="3082781"/>
            <a:ext cx="1705137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59726" y="3817134"/>
            <a:ext cx="1762293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0851" y="4532413"/>
            <a:ext cx="3153076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5266767"/>
            <a:ext cx="1457464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16441" y="5266767"/>
            <a:ext cx="3476957" cy="400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59065" y="6001120"/>
            <a:ext cx="1714663" cy="391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85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2004276"/>
            <a:ext cx="295303" cy="3049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25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819449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852912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10</a:t>
            </a:r>
            <a:r>
              <a:rPr lang="zh-CN" altLang="en-US" sz="3200" smtClean="0"/>
              <a:t>青山处处埋忠骨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75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6735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48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74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46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2053273"/>
            <a:ext cx="1876604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4202" y="2053273"/>
            <a:ext cx="1914707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87730" y="4276535"/>
            <a:ext cx="4467651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5011261"/>
            <a:ext cx="2772039" cy="400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69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9858" y="1996089"/>
            <a:ext cx="1724189" cy="4103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3073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0112" y="2388879"/>
            <a:ext cx="1705137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8436" y="3132180"/>
            <a:ext cx="2991135" cy="3907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16308" y="3865951"/>
            <a:ext cx="2991135" cy="4002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04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2912" y="1328107"/>
            <a:ext cx="2152855" cy="400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1622" y="2072430"/>
            <a:ext cx="2981609" cy="400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1148" y="2807210"/>
            <a:ext cx="2991135" cy="4007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44718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87255" y="3031986"/>
            <a:ext cx="419140" cy="409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5382" y="3031986"/>
            <a:ext cx="428665" cy="209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21137" y="3861048"/>
            <a:ext cx="419140" cy="172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3861048"/>
            <a:ext cx="419140" cy="172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83078" y="4653136"/>
            <a:ext cx="400088" cy="1809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36551" y="4653136"/>
            <a:ext cx="419140" cy="295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05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36418" y="2127899"/>
            <a:ext cx="866857" cy="390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31854" y="3623537"/>
            <a:ext cx="876383" cy="400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5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013826"/>
            <a:ext cx="866857" cy="390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88524" y="2013826"/>
            <a:ext cx="876383" cy="400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3509854"/>
            <a:ext cx="876383" cy="390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3331" y="4253104"/>
            <a:ext cx="866857" cy="400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640000" cy="53573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98668" y="1155539"/>
            <a:ext cx="276251" cy="2955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1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8491" y="3595418"/>
            <a:ext cx="838280" cy="390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16749" y="4357666"/>
            <a:ext cx="866857" cy="371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70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54897" y="1394399"/>
            <a:ext cx="866857" cy="3715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36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35316" y="4402561"/>
            <a:ext cx="3162601" cy="391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16308" y="3638754"/>
            <a:ext cx="7134906" cy="400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1408</TotalTime>
  <Words>7</Words>
  <Application>Microsoft Office PowerPoint</Application>
  <PresentationFormat>全屏显示(4:3)</PresentationFormat>
  <Paragraphs>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2022-01-18T07:00:22Z</dcterms:modified>
</cp:coreProperties>
</file>