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3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7025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2759" y="2582348"/>
            <a:ext cx="2641130" cy="348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9953" y="3312967"/>
            <a:ext cx="2649622" cy="356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5758" y="4052082"/>
            <a:ext cx="2692084" cy="356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9976" y="5521817"/>
            <a:ext cx="2743038" cy="356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8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5845" y="3882436"/>
            <a:ext cx="447717" cy="3908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3651" y="4730792"/>
            <a:ext cx="447717" cy="371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5531489"/>
            <a:ext cx="2991135" cy="400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849" y="-27384"/>
            <a:ext cx="72184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8323" y="2896433"/>
            <a:ext cx="2475140" cy="334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0364" y="3724981"/>
            <a:ext cx="2499016" cy="3346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679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5415" y="1864886"/>
            <a:ext cx="447717" cy="390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1633" y="1874416"/>
            <a:ext cx="1257420" cy="381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2957" y="2913187"/>
            <a:ext cx="342932" cy="304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5062" y="3923367"/>
            <a:ext cx="276251" cy="304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383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1248" y="1345961"/>
            <a:ext cx="314355" cy="304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980728"/>
            <a:ext cx="8640000" cy="4750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25277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59588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9090" y="916532"/>
            <a:ext cx="852954" cy="389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7090" y="4408591"/>
            <a:ext cx="341181" cy="30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339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034985"/>
            <a:ext cx="276251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4368" y="3609543"/>
            <a:ext cx="3191179" cy="390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08" y="3609543"/>
            <a:ext cx="2295744" cy="390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486800"/>
            <a:ext cx="857331" cy="381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211" y="-99392"/>
            <a:ext cx="681408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1528" y="1983532"/>
            <a:ext cx="1660322" cy="2037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9603" y="4705621"/>
            <a:ext cx="1322248" cy="736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9</a:t>
            </a:r>
            <a:r>
              <a:rPr lang="zh-CN" altLang="en-US" sz="3200" smtClean="0"/>
              <a:t>古诗三首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765385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36546" y="2709914"/>
            <a:ext cx="776355" cy="346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9151" y="3579826"/>
            <a:ext cx="751039" cy="346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2392" y="5319650"/>
            <a:ext cx="767916" cy="346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7328" y="5319650"/>
            <a:ext cx="396616" cy="337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4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4643" y="2464599"/>
            <a:ext cx="295303" cy="315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4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8778" y="1490123"/>
            <a:ext cx="352458" cy="295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6882" y="1433236"/>
            <a:ext cx="285777" cy="305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9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3437347"/>
            <a:ext cx="295303" cy="314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0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2204678"/>
            <a:ext cx="276251" cy="304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523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5173" y="1008427"/>
            <a:ext cx="295303" cy="305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6</Words>
  <Application>Microsoft Office PowerPoint</Application>
  <PresentationFormat>全屏显示(4:3)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2022-01-18T07:00:03Z</dcterms:modified>
</cp:coreProperties>
</file>