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36" r:id="rId2"/>
    <p:sldId id="276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7" r:id="rId1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102" d="100"/>
          <a:sy n="102" d="100"/>
        </p:scale>
        <p:origin x="126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BCF8B-53C0-4655-AC7F-8F731255128B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D7F91-E2E1-4967-B503-21F05CBCBB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28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D7F91-E2E1-4967-B503-21F05CBCBB7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1587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0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066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88701" y="1184864"/>
            <a:ext cx="457243" cy="4003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21181" y="1814051"/>
            <a:ext cx="5991797" cy="4003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2452771"/>
            <a:ext cx="1962337" cy="3908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16632"/>
            <a:ext cx="8640000" cy="50801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050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13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30751" y="1213402"/>
            <a:ext cx="5782227" cy="4002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8976" y="1851830"/>
            <a:ext cx="7001543" cy="4002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30751" y="2480729"/>
            <a:ext cx="5782227" cy="4002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9450" y="3119156"/>
            <a:ext cx="1495567" cy="3906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40101" y="5005852"/>
            <a:ext cx="4248555" cy="4002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5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698" y="2459409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第三单元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423" y="3492872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我爱你，汉字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16632"/>
            <a:ext cx="8640000" cy="51675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50641" y="2271368"/>
            <a:ext cx="276251" cy="2955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103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12493" y="1299399"/>
            <a:ext cx="276251" cy="2957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856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93442" y="1289738"/>
            <a:ext cx="295303" cy="3146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640000" cy="57115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69914" y="926800"/>
            <a:ext cx="304829" cy="2955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564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31104" y="4053958"/>
            <a:ext cx="1714663" cy="4003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31104" y="5350299"/>
            <a:ext cx="1714663" cy="4003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097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02394" y="1863876"/>
            <a:ext cx="1695611" cy="4014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92868" y="3125727"/>
            <a:ext cx="1695611" cy="3919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434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16352" y="5689074"/>
            <a:ext cx="876383" cy="4103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83651" y="5689074"/>
            <a:ext cx="866857" cy="4103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36639" y="5689074"/>
            <a:ext cx="857331" cy="4007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1405</TotalTime>
  <Words>8</Words>
  <Application>Microsoft Office PowerPoint</Application>
  <PresentationFormat>全屏显示(4:3)</PresentationFormat>
  <Paragraphs>3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等线</vt:lpstr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190</cp:revision>
  <dcterms:created xsi:type="dcterms:W3CDTF">2015-08-18T12:29:20Z</dcterms:created>
  <dcterms:modified xsi:type="dcterms:W3CDTF">2022-01-18T06:59:34Z</dcterms:modified>
</cp:coreProperties>
</file>