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8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5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07532" y="2176970"/>
            <a:ext cx="1295523" cy="381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436" y="2959158"/>
            <a:ext cx="857331" cy="381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1468" y="2940080"/>
            <a:ext cx="457243" cy="400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1490" y="4494916"/>
            <a:ext cx="1295523" cy="391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5812" y="4494916"/>
            <a:ext cx="876383" cy="391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7532" y="5296182"/>
            <a:ext cx="438191" cy="362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308328" cy="32951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32240" y="980728"/>
            <a:ext cx="304829" cy="295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834969"/>
            <a:ext cx="7344816" cy="2762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43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6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1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450" y="908720"/>
            <a:ext cx="684187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0836" y="5513700"/>
            <a:ext cx="2444066" cy="317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8401" y="5513700"/>
            <a:ext cx="1787789" cy="317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6365" y="5513700"/>
            <a:ext cx="1214489" cy="317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5076" y="5740174"/>
            <a:ext cx="98064" cy="83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881" y="6147828"/>
            <a:ext cx="1848136" cy="317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79233" y="3012664"/>
            <a:ext cx="5975441" cy="317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900681" y="3630188"/>
            <a:ext cx="1617490" cy="317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4914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1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8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2019" y="4396061"/>
            <a:ext cx="304829" cy="3049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3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7091" y="2138798"/>
            <a:ext cx="590606" cy="314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汉字真有趣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2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3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911435"/>
            <a:ext cx="6134685" cy="410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3722227"/>
            <a:ext cx="4439073" cy="410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4533019"/>
            <a:ext cx="4477177" cy="400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4706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1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2158827"/>
            <a:ext cx="466769" cy="391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0156" y="2158827"/>
            <a:ext cx="457243" cy="400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3144" y="2158827"/>
            <a:ext cx="447717" cy="400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200" y="2970334"/>
            <a:ext cx="885909" cy="400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8557" y="3781842"/>
            <a:ext cx="4934421" cy="400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583802"/>
            <a:ext cx="1343153" cy="410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4478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1104" y="2858653"/>
            <a:ext cx="457243" cy="381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1898" y="3620888"/>
            <a:ext cx="447717" cy="381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7576" y="4373594"/>
            <a:ext cx="447717" cy="39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4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6804" y="1270522"/>
            <a:ext cx="438191" cy="390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4632" y="2813754"/>
            <a:ext cx="419140" cy="400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2823280"/>
            <a:ext cx="447717" cy="390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8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27201" y="2233405"/>
            <a:ext cx="304829" cy="305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3758569"/>
            <a:ext cx="285777" cy="295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2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3750" y="2083215"/>
            <a:ext cx="295303" cy="305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44488"/>
            <a:ext cx="8640000" cy="5464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79175" y="2799619"/>
            <a:ext cx="419140" cy="381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2019" y="3553060"/>
            <a:ext cx="438191" cy="381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1545" y="4287427"/>
            <a:ext cx="419140" cy="3910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1071" y="5040868"/>
            <a:ext cx="447717" cy="381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0211" y="5784772"/>
            <a:ext cx="428665" cy="3910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00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5128" y="1489947"/>
            <a:ext cx="295303" cy="3050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2626" y="3015332"/>
            <a:ext cx="266725" cy="3050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7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686" y="2861589"/>
            <a:ext cx="314355" cy="304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3982" y="4414525"/>
            <a:ext cx="276251" cy="304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5195757"/>
            <a:ext cx="352458" cy="304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5</Words>
  <Application>Microsoft Office PowerPoint</Application>
  <PresentationFormat>全屏显示(4:3)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2022-01-18T06:58:35Z</dcterms:modified>
</cp:coreProperties>
</file>