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7" r:id="rId2"/>
    <p:sldId id="276" r:id="rId3"/>
    <p:sldId id="324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5" r:id="rId15"/>
    <p:sldId id="338" r:id="rId16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 varScale="1">
        <p:scale>
          <a:sx n="102" d="100"/>
          <a:sy n="102" d="100"/>
        </p:scale>
        <p:origin x="126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0"/>
            <a:ext cx="7720642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219" y="-16644"/>
            <a:ext cx="667782" cy="687464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944"/>
            <a:ext cx="755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11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76672"/>
            <a:ext cx="8640000" cy="37372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64704"/>
            <a:ext cx="8640000" cy="36358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48680"/>
            <a:ext cx="8640000" cy="50864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92696"/>
            <a:ext cx="8640000" cy="373090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20688"/>
            <a:ext cx="8640000" cy="458604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-3443"/>
            <a:ext cx="5125163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79712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4903" y="-1376"/>
            <a:ext cx="2049097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5143240"/>
            <a:ext cx="3533419" cy="170919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69" y="5152251"/>
            <a:ext cx="3533419" cy="170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47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>
            <a:extLst>
              <a:ext uri="{FF2B5EF4-FFF2-40B4-BE49-F238E27FC236}">
                <a16:creationId xmlns:a16="http://schemas.microsoft.com/office/drawing/2014/main" id="{9224FFFC-2852-46F8-8D7B-E44E0CE05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2531417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第三单元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42077B3-6A37-46E7-AC8A-407117F5B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050" y="3564880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smtClean="0"/>
              <a:t>第三单元知识盘点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76666"/>
            <a:ext cx="8640000" cy="37444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48680"/>
            <a:ext cx="8640000" cy="37444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32656"/>
            <a:ext cx="8640000" cy="389622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32656"/>
            <a:ext cx="8640000" cy="393417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76672"/>
            <a:ext cx="8640000" cy="302336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88640"/>
            <a:ext cx="8640000" cy="514858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48680"/>
            <a:ext cx="8640000" cy="242604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1405</TotalTime>
  <Words>6</Words>
  <Application>Microsoft Office PowerPoint</Application>
  <PresentationFormat>全屏显示(4:3)</PresentationFormat>
  <Paragraphs>2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0" baseType="lpstr">
      <vt:lpstr>宋体</vt:lpstr>
      <vt:lpstr>微软雅黑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190</cp:revision>
  <dcterms:created xsi:type="dcterms:W3CDTF">2015-08-18T12:29:20Z</dcterms:created>
  <dcterms:modified xsi:type="dcterms:W3CDTF">2022-01-18T06:58:08Z</dcterms:modified>
</cp:coreProperties>
</file>