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7" r:id="rId3"/>
    <p:sldId id="276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6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324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54158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0531" y="5248404"/>
            <a:ext cx="2333847" cy="4100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075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84136" y="1995989"/>
            <a:ext cx="447717" cy="3816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7164312" cy="36241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608" y="1124744"/>
            <a:ext cx="288032" cy="3595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711" y="3836775"/>
            <a:ext cx="7678697" cy="2544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2459409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3492872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 smtClean="0"/>
              <a:t>语文园地二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00" y="693662"/>
            <a:ext cx="8640000" cy="48955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08638" y="960867"/>
            <a:ext cx="352458" cy="305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3466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0707" y="1929625"/>
            <a:ext cx="866857" cy="391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9737" y="1920077"/>
            <a:ext cx="866857" cy="401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9759" y="2731703"/>
            <a:ext cx="857331" cy="3723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69737" y="2722154"/>
            <a:ext cx="866857" cy="391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49759" y="3524232"/>
            <a:ext cx="857331" cy="401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60211" y="3524232"/>
            <a:ext cx="876383" cy="401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55407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13023" y="3334318"/>
            <a:ext cx="438191" cy="4005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97212" y="4144924"/>
            <a:ext cx="1505093" cy="3909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65305" y="4144924"/>
            <a:ext cx="895435" cy="3814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6738" y="4955531"/>
            <a:ext cx="428665" cy="3719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07664" y="4936458"/>
            <a:ext cx="3134024" cy="4005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97212" y="5766137"/>
            <a:ext cx="857331" cy="3623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11700" y="5737527"/>
            <a:ext cx="3553164" cy="4005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61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2008" y="4589893"/>
            <a:ext cx="1724189" cy="4005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85390"/>
            <a:ext cx="8640000" cy="54079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21755" y="4796161"/>
            <a:ext cx="3362646" cy="4005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5606870"/>
            <a:ext cx="1724189" cy="4005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52638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46077" y="3320323"/>
            <a:ext cx="1295523" cy="390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46077" y="5542185"/>
            <a:ext cx="1305049" cy="400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15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79263" y="4307715"/>
            <a:ext cx="1295523" cy="3915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9</Words>
  <Application>WPS 演示</Application>
  <PresentationFormat>全屏显示(4:3)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2022-01-18T06:53:00Z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5B3648ACB9EA4FE9A2198D1BEB6B4977</vt:lpwstr>
  </property>
  <property fmtid="{D5CDD505-2E9C-101B-9397-08002B2CF9AE}" pid="3" name="KSOProductBuildVer">
    <vt:lpwstr>2052-11.1.0.11035</vt:lpwstr>
  </property>
</Properties>
</file>