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3"/>
    <p:sldId id="276" r:id="rId4"/>
    <p:sldId id="325" r:id="rId5"/>
    <p:sldId id="327" r:id="rId6"/>
    <p:sldId id="328" r:id="rId7"/>
    <p:sldId id="333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习作指导二写读后感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2118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6826" y="737705"/>
            <a:ext cx="876383" cy="20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4765" y="737705"/>
            <a:ext cx="676339" cy="20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1100268"/>
            <a:ext cx="180992" cy="152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3475" y="1796771"/>
            <a:ext cx="466769" cy="152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78782"/>
            <a:ext cx="8640000" cy="1364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322548" y="2808135"/>
            <a:ext cx="281899" cy="209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332073" y="3140968"/>
            <a:ext cx="272373" cy="22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351126" y="3533390"/>
            <a:ext cx="209570" cy="143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2130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17102" y="456857"/>
            <a:ext cx="190518" cy="162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1832631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8381" y="1823077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0674" y="1823077"/>
            <a:ext cx="247673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3872" y="1823077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6165" y="1823077"/>
            <a:ext cx="266725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5228" y="2176574"/>
            <a:ext cx="247673" cy="191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78381" y="2176574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40674" y="2176574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12582" y="2176574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55735" y="2176574"/>
            <a:ext cx="257199" cy="20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077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4169" y="461851"/>
            <a:ext cx="447717" cy="20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24" y="2659585"/>
            <a:ext cx="8640000" cy="1404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24" y="4055186"/>
            <a:ext cx="8640000" cy="2387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13</Words>
  <Application>WPS 演示</Application>
  <PresentationFormat>全屏显示(4:3)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11398B43BEEE4F3A98D5A94D6530F60A</vt:lpwstr>
  </property>
  <property fmtid="{D5CDD505-2E9C-101B-9397-08002B2CF9AE}" pid="3" name="KSOProductBuildVer">
    <vt:lpwstr>2052-11.1.0.11035</vt:lpwstr>
  </property>
</Properties>
</file>