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7" r:id="rId3"/>
    <p:sldId id="276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8" r:id="rId17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324" y="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6672"/>
            <a:ext cx="8640000" cy="47760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45547" y="1363247"/>
            <a:ext cx="276251" cy="3050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40454" y="4080174"/>
            <a:ext cx="304829" cy="3145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55615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426672" y="1531247"/>
            <a:ext cx="1343153" cy="3911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07664" y="2208551"/>
            <a:ext cx="895435" cy="3911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40851" y="2885855"/>
            <a:ext cx="1333627" cy="4006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31589" y="4936847"/>
            <a:ext cx="1324101" cy="3815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88392" y="5604611"/>
            <a:ext cx="1276471" cy="4006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27870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22152" y="2075856"/>
            <a:ext cx="904961" cy="4008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92957" y="2763085"/>
            <a:ext cx="1305049" cy="3913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640000" cy="33318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54897" y="2225370"/>
            <a:ext cx="3572216" cy="4009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54456" y="2903196"/>
            <a:ext cx="2210011" cy="4105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74390" y="2903196"/>
            <a:ext cx="2219536" cy="4105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9450" y="3581022"/>
            <a:ext cx="866857" cy="4009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44086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92383" y="2228177"/>
            <a:ext cx="1276471" cy="3912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2857" y="2905701"/>
            <a:ext cx="1295523" cy="3912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92427" y="3583226"/>
            <a:ext cx="866857" cy="4007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01953" y="4260750"/>
            <a:ext cx="866857" cy="3912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584325" y="2387401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第二单元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670050" y="3420864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 smtClean="0"/>
              <a:t>快乐读书吧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27324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65305" y="1657640"/>
            <a:ext cx="304829" cy="3057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640000" cy="52497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46121" y="820770"/>
            <a:ext cx="285777" cy="3048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45636" y="4746195"/>
            <a:ext cx="304829" cy="3144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640000" cy="51865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78778" y="2775386"/>
            <a:ext cx="352458" cy="3050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36595" y="4081552"/>
            <a:ext cx="295303" cy="3146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46172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21270" y="1454963"/>
            <a:ext cx="285777" cy="3052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12582" y="3420168"/>
            <a:ext cx="314355" cy="3052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640000" cy="26248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73464" y="1633304"/>
            <a:ext cx="295303" cy="3149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32384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27069" y="912411"/>
            <a:ext cx="304829" cy="2961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640000" cy="26730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74302" y="1460798"/>
            <a:ext cx="304829" cy="3054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9</Words>
  <Application>WPS 演示</Application>
  <PresentationFormat>全屏显示(4:3)</PresentationFormat>
  <Paragraphs>4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Calibri</vt:lpstr>
      <vt:lpstr>微软雅黑</vt:lpstr>
      <vt:lpstr>Arial Unicode MS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190</cp:revision>
  <dcterms:created xsi:type="dcterms:W3CDTF">2015-08-18T12:29:00Z</dcterms:created>
  <dcterms:modified xsi:type="dcterms:W3CDTF">2022-01-18T06:52:53Z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304759871EC845FEA6E5FEE0AF645DB5</vt:lpwstr>
  </property>
  <property fmtid="{D5CDD505-2E9C-101B-9397-08002B2CF9AE}" pid="3" name="KSOProductBuildVer">
    <vt:lpwstr>2052-11.1.0.11035</vt:lpwstr>
  </property>
</Properties>
</file>