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8" r:id="rId3"/>
    <p:sldId id="276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40" r:id="rId18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100" d="100"/>
          <a:sy n="100" d="100"/>
        </p:scale>
        <p:origin x="156" y="264"/>
      </p:cViewPr>
      <p:guideLst>
        <p:guide orient="horz" pos="2158"/>
        <p:guide pos="29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04664"/>
            <a:ext cx="8640000" cy="48267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20688"/>
            <a:ext cx="8640000" cy="2806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60648"/>
            <a:ext cx="8640000" cy="39272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20688"/>
            <a:ext cx="8640000" cy="25970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640000" cy="45290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640000" cy="45923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712" y="-3443"/>
            <a:ext cx="512516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903" y="-1376"/>
            <a:ext cx="2049097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5143240"/>
            <a:ext cx="3533419" cy="170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9" y="5152251"/>
            <a:ext cx="3533419" cy="1709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1584325" y="260342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第二单元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670050" y="363688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第二单元知识盘点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76672"/>
            <a:ext cx="8640000" cy="39847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640000" cy="32067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8640000" cy="45350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640000" cy="33965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76672"/>
            <a:ext cx="8640000" cy="33079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8640000" cy="26312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48680"/>
            <a:ext cx="8640000" cy="25426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12</Words>
  <Application>WPS 演示</Application>
  <PresentationFormat>全屏显示(4:3)</PresentationFormat>
  <Paragraphs>4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Calibri</vt:lpstr>
      <vt:lpstr>微软雅黑</vt:lpstr>
      <vt:lpstr>Arial Unicode MS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190</cp:revision>
  <dcterms:created xsi:type="dcterms:W3CDTF">2015-08-18T12:29:00Z</dcterms:created>
  <dcterms:modified xsi:type="dcterms:W3CDTF">2022-01-18T06:47:45Z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DF1E0AFA535141679FBE28E6E6C0596D</vt:lpwstr>
  </property>
  <property fmtid="{D5CDD505-2E9C-101B-9397-08002B2CF9AE}" pid="3" name="KSOProductBuildVer">
    <vt:lpwstr>2052-11.1.0.11035</vt:lpwstr>
  </property>
</Properties>
</file>