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6" r:id="rId3"/>
    <p:sldId id="276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5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100" d="100"/>
          <a:sy n="100" d="100"/>
        </p:scale>
        <p:origin x="7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8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6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0156" y="1299513"/>
            <a:ext cx="1305049" cy="391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3012" y="1289969"/>
            <a:ext cx="1790871" cy="400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5735" y="1996231"/>
            <a:ext cx="447717" cy="381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2692948"/>
            <a:ext cx="876383" cy="400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54897" y="3418298"/>
            <a:ext cx="447717" cy="353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87730" y="4095927"/>
            <a:ext cx="1285997" cy="391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02482" y="4095927"/>
            <a:ext cx="1762293" cy="391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41159" y="4095927"/>
            <a:ext cx="1324101" cy="391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7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4886" y="1966473"/>
            <a:ext cx="352458" cy="305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9020" y="5436114"/>
            <a:ext cx="5315457" cy="400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260342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363688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 smtClean="0"/>
              <a:t>8</a:t>
            </a:r>
            <a:r>
              <a:rPr lang="zh-CN" altLang="en-US" sz="3200" dirty="0" smtClean="0"/>
              <a:t>红楼春趣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47634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70046" y="1704515"/>
            <a:ext cx="304829" cy="295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35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6507" y="2070801"/>
            <a:ext cx="1705137" cy="4001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5173" y="3461734"/>
            <a:ext cx="857331" cy="409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5173" y="4166728"/>
            <a:ext cx="857331" cy="4001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5344"/>
            <a:ext cx="785664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7676" y="2257392"/>
            <a:ext cx="268529" cy="277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03337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76056" y="836712"/>
            <a:ext cx="265712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663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6308" y="2730994"/>
            <a:ext cx="3619845" cy="391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37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9020" y="2625250"/>
            <a:ext cx="7106328" cy="400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3331105"/>
            <a:ext cx="3619845" cy="4101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5439131"/>
            <a:ext cx="5934641" cy="3910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-19050"/>
            <a:ext cx="8640000" cy="40792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9</Words>
  <Application>WPS 演示</Application>
  <PresentationFormat>全屏显示(4:3)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2022-01-18T06:52:51Z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D5C5746FB6274FA5A39C4D7DE8A1A646</vt:lpwstr>
  </property>
  <property fmtid="{D5CDD505-2E9C-101B-9397-08002B2CF9AE}" pid="3" name="KSOProductBuildVer">
    <vt:lpwstr>2052-11.1.0.11035</vt:lpwstr>
  </property>
</Properties>
</file>