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9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8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9" y="1270669"/>
            <a:ext cx="276251" cy="305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7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3008349"/>
            <a:ext cx="333406" cy="286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545301"/>
            <a:ext cx="390562" cy="381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5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3750" y="2109558"/>
            <a:ext cx="333406" cy="285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3750" y="3682495"/>
            <a:ext cx="333406" cy="276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595" y="5226832"/>
            <a:ext cx="390562" cy="381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99392"/>
            <a:ext cx="8640000" cy="3610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645024"/>
            <a:ext cx="8640000" cy="2426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7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555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1731316"/>
            <a:ext cx="885909" cy="381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5536" y="2550778"/>
            <a:ext cx="2781565" cy="400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3608" y="4192946"/>
            <a:ext cx="3375346" cy="1912010"/>
          </a:xfrm>
          <a:custGeom>
            <a:avLst/>
            <a:gdLst>
              <a:gd name="connsiteX0" fmla="*/ 0 w 3362646"/>
              <a:gd name="connsiteY0" fmla="*/ 0 h 1734210"/>
              <a:gd name="connsiteX1" fmla="*/ 3362646 w 3362646"/>
              <a:gd name="connsiteY1" fmla="*/ 0 h 1734210"/>
              <a:gd name="connsiteX2" fmla="*/ 3362646 w 3362646"/>
              <a:gd name="connsiteY2" fmla="*/ 1734210 h 1734210"/>
              <a:gd name="connsiteX3" fmla="*/ 0 w 3362646"/>
              <a:gd name="connsiteY3" fmla="*/ 1734210 h 1734210"/>
              <a:gd name="connsiteX4" fmla="*/ 0 w 3362646"/>
              <a:gd name="connsiteY4" fmla="*/ 0 h 1734210"/>
              <a:gd name="connsiteX0-1" fmla="*/ 0 w 3375346"/>
              <a:gd name="connsiteY0-2" fmla="*/ 0 h 1912010"/>
              <a:gd name="connsiteX1-3" fmla="*/ 3375346 w 3375346"/>
              <a:gd name="connsiteY1-4" fmla="*/ 177800 h 1912010"/>
              <a:gd name="connsiteX2-5" fmla="*/ 3375346 w 3375346"/>
              <a:gd name="connsiteY2-6" fmla="*/ 1912010 h 1912010"/>
              <a:gd name="connsiteX3-7" fmla="*/ 12700 w 3375346"/>
              <a:gd name="connsiteY3-8" fmla="*/ 1912010 h 1912010"/>
              <a:gd name="connsiteX4-9" fmla="*/ 0 w 3375346"/>
              <a:gd name="connsiteY4-10" fmla="*/ 0 h 19120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75346" h="1912010">
                <a:moveTo>
                  <a:pt x="0" y="0"/>
                </a:moveTo>
                <a:lnTo>
                  <a:pt x="3375346" y="177800"/>
                </a:lnTo>
                <a:lnTo>
                  <a:pt x="3375346" y="1912010"/>
                </a:lnTo>
                <a:lnTo>
                  <a:pt x="12700" y="1912010"/>
                </a:lnTo>
                <a:cubicBezTo>
                  <a:pt x="8467" y="1274673"/>
                  <a:pt x="4233" y="6373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7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2328" y="1509185"/>
            <a:ext cx="276251" cy="305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9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052736"/>
            <a:ext cx="8162925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67543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70889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7</a:t>
            </a:r>
            <a:r>
              <a:rPr lang="zh-CN" altLang="en-US" sz="3200" smtClean="0"/>
              <a:t>猴王出世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1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396" y="2214305"/>
            <a:ext cx="1076427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6595" y="3072183"/>
            <a:ext cx="276251" cy="305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3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6110" y="1375648"/>
            <a:ext cx="885909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2186298"/>
            <a:ext cx="2571995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826671"/>
            <a:ext cx="7144432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656394"/>
            <a:ext cx="1505093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4541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8910" y="2405670"/>
            <a:ext cx="1724189" cy="400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9296" y="3226229"/>
            <a:ext cx="1714663" cy="400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8006" y="4046788"/>
            <a:ext cx="2143329" cy="3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9428" y="1423741"/>
            <a:ext cx="1724189" cy="401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1148" y="2244903"/>
            <a:ext cx="1714663" cy="401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0288" y="3066064"/>
            <a:ext cx="876383" cy="401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5257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2328" y="1647629"/>
            <a:ext cx="276251" cy="305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2271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7469" y="2490300"/>
            <a:ext cx="431276" cy="376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5126" y="2490300"/>
            <a:ext cx="431276" cy="376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7355" y="2481113"/>
            <a:ext cx="835024" cy="3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6645" y="3216042"/>
            <a:ext cx="431276" cy="3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0828" y="3216042"/>
            <a:ext cx="440452" cy="376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7065" y="3950970"/>
            <a:ext cx="449628" cy="376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5852" y="3960156"/>
            <a:ext cx="422100" cy="367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56645" y="4685898"/>
            <a:ext cx="431276" cy="376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60424" y="4704271"/>
            <a:ext cx="440452" cy="367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48437" y="5411640"/>
            <a:ext cx="1266300" cy="3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21846" y="6146568"/>
            <a:ext cx="1587463" cy="3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814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2934" y="1931963"/>
            <a:ext cx="285777" cy="295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604" y="2073158"/>
            <a:ext cx="295303" cy="305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0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6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584" y="2092442"/>
            <a:ext cx="876383" cy="372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6871" y="2875652"/>
            <a:ext cx="1714663" cy="391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CA4C2439A75246029D20D944E7017E58</vt:lpwstr>
  </property>
  <property fmtid="{D5CDD505-2E9C-101B-9397-08002B2CF9AE}" pid="3" name="KSOProductBuildVer">
    <vt:lpwstr>2052-11.1.0.11035</vt:lpwstr>
  </property>
</Properties>
</file>