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6" r:id="rId3"/>
    <p:sldId id="276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7" r:id="rId2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594" y="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56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12405" y="2063224"/>
            <a:ext cx="1762293" cy="4104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92427" y="2884168"/>
            <a:ext cx="2181433" cy="4009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64158" y="4516511"/>
            <a:ext cx="866857" cy="372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98006" y="4506965"/>
            <a:ext cx="866857" cy="3913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22328" y="4526057"/>
            <a:ext cx="857331" cy="372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56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3805" y="2034586"/>
            <a:ext cx="7001543" cy="4009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845985"/>
            <a:ext cx="7935082" cy="4009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666929"/>
            <a:ext cx="5134465" cy="4009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16632"/>
            <a:ext cx="8640000" cy="53398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40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41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9693" y="1299202"/>
            <a:ext cx="914487" cy="390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87642" y="2042582"/>
            <a:ext cx="866857" cy="4002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68590" y="2785963"/>
            <a:ext cx="3429327" cy="4002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07444" y="3529344"/>
            <a:ext cx="885909" cy="4002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69781" y="3538874"/>
            <a:ext cx="895435" cy="390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59065" y="4282255"/>
            <a:ext cx="876383" cy="390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87730" y="5025636"/>
            <a:ext cx="866857" cy="390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0399" y="5769017"/>
            <a:ext cx="857331" cy="4002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40718" y="5769017"/>
            <a:ext cx="866857" cy="390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44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84224" y="1356374"/>
            <a:ext cx="342932" cy="2954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01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46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90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39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2315393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3348856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 smtClean="0"/>
              <a:t>6</a:t>
            </a:r>
            <a:r>
              <a:rPr lang="zh-CN" altLang="en-US" sz="3200" dirty="0" smtClean="0"/>
              <a:t>景阳冈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30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7609" y="1652038"/>
            <a:ext cx="4896317" cy="1334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443359"/>
            <a:ext cx="7916030" cy="1334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234680"/>
            <a:ext cx="1105005" cy="1334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34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56882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9020" y="3269469"/>
            <a:ext cx="7153958" cy="4001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8028" y="4069821"/>
            <a:ext cx="4229503" cy="3906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495" y="5641939"/>
            <a:ext cx="6801499" cy="409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27384"/>
            <a:ext cx="833153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3899" y="2202398"/>
            <a:ext cx="4818686" cy="3700156"/>
          </a:xfrm>
          <a:custGeom>
            <a:avLst/>
            <a:gdLst>
              <a:gd name="connsiteX0" fmla="*/ 0 w 4877669"/>
              <a:gd name="connsiteY0" fmla="*/ 0 h 3105071"/>
              <a:gd name="connsiteX1" fmla="*/ 4877669 w 4877669"/>
              <a:gd name="connsiteY1" fmla="*/ 0 h 3105071"/>
              <a:gd name="connsiteX2" fmla="*/ 4877669 w 4877669"/>
              <a:gd name="connsiteY2" fmla="*/ 3105071 h 3105071"/>
              <a:gd name="connsiteX3" fmla="*/ 0 w 4877669"/>
              <a:gd name="connsiteY3" fmla="*/ 3105071 h 3105071"/>
              <a:gd name="connsiteX4" fmla="*/ 0 w 4877669"/>
              <a:gd name="connsiteY4" fmla="*/ 0 h 3105071"/>
              <a:gd name="connsiteX0-1" fmla="*/ 1074057 w 4877669"/>
              <a:gd name="connsiteY0-2" fmla="*/ 0 h 3337299"/>
              <a:gd name="connsiteX1-3" fmla="*/ 4877669 w 4877669"/>
              <a:gd name="connsiteY1-4" fmla="*/ 232228 h 3337299"/>
              <a:gd name="connsiteX2-5" fmla="*/ 4877669 w 4877669"/>
              <a:gd name="connsiteY2-6" fmla="*/ 3337299 h 3337299"/>
              <a:gd name="connsiteX3-7" fmla="*/ 0 w 4877669"/>
              <a:gd name="connsiteY3-8" fmla="*/ 3337299 h 3337299"/>
              <a:gd name="connsiteX4-9" fmla="*/ 1074057 w 4877669"/>
              <a:gd name="connsiteY4-10" fmla="*/ 0 h 3337299"/>
              <a:gd name="connsiteX0-11" fmla="*/ 1074057 w 4877669"/>
              <a:gd name="connsiteY0-12" fmla="*/ 0 h 3337299"/>
              <a:gd name="connsiteX1-13" fmla="*/ 4877669 w 4877669"/>
              <a:gd name="connsiteY1-14" fmla="*/ 232228 h 3337299"/>
              <a:gd name="connsiteX2-15" fmla="*/ 4877669 w 4877669"/>
              <a:gd name="connsiteY2-16" fmla="*/ 3337299 h 3337299"/>
              <a:gd name="connsiteX3-17" fmla="*/ 0 w 4877669"/>
              <a:gd name="connsiteY3-18" fmla="*/ 3337299 h 3337299"/>
              <a:gd name="connsiteX4-19" fmla="*/ 1074057 w 4877669"/>
              <a:gd name="connsiteY4-20" fmla="*/ 0 h 3337299"/>
              <a:gd name="connsiteX0-21" fmla="*/ 333828 w 4137440"/>
              <a:gd name="connsiteY0-22" fmla="*/ 0 h 3525985"/>
              <a:gd name="connsiteX1-23" fmla="*/ 4137440 w 4137440"/>
              <a:gd name="connsiteY1-24" fmla="*/ 232228 h 3525985"/>
              <a:gd name="connsiteX2-25" fmla="*/ 4137440 w 4137440"/>
              <a:gd name="connsiteY2-26" fmla="*/ 3337299 h 3525985"/>
              <a:gd name="connsiteX3-27" fmla="*/ 0 w 4137440"/>
              <a:gd name="connsiteY3-28" fmla="*/ 3525985 h 3525985"/>
              <a:gd name="connsiteX4-29" fmla="*/ 333828 w 4137440"/>
              <a:gd name="connsiteY4-30" fmla="*/ 0 h 3525985"/>
              <a:gd name="connsiteX0-31" fmla="*/ 684467 w 4488079"/>
              <a:gd name="connsiteY0-32" fmla="*/ 0 h 3525985"/>
              <a:gd name="connsiteX1-33" fmla="*/ 4488079 w 4488079"/>
              <a:gd name="connsiteY1-34" fmla="*/ 232228 h 3525985"/>
              <a:gd name="connsiteX2-35" fmla="*/ 4488079 w 4488079"/>
              <a:gd name="connsiteY2-36" fmla="*/ 3337299 h 3525985"/>
              <a:gd name="connsiteX3-37" fmla="*/ 350639 w 4488079"/>
              <a:gd name="connsiteY3-38" fmla="*/ 3525985 h 3525985"/>
              <a:gd name="connsiteX4-39" fmla="*/ 684467 w 4488079"/>
              <a:gd name="connsiteY4-40" fmla="*/ 0 h 3525985"/>
              <a:gd name="connsiteX0-41" fmla="*/ 536671 w 4543483"/>
              <a:gd name="connsiteY0-42" fmla="*/ 0 h 3424385"/>
              <a:gd name="connsiteX1-43" fmla="*/ 4543483 w 4543483"/>
              <a:gd name="connsiteY1-44" fmla="*/ 130628 h 3424385"/>
              <a:gd name="connsiteX2-45" fmla="*/ 4543483 w 4543483"/>
              <a:gd name="connsiteY2-46" fmla="*/ 3235699 h 3424385"/>
              <a:gd name="connsiteX3-47" fmla="*/ 406043 w 4543483"/>
              <a:gd name="connsiteY3-48" fmla="*/ 3424385 h 3424385"/>
              <a:gd name="connsiteX4-49" fmla="*/ 536671 w 4543483"/>
              <a:gd name="connsiteY4-50" fmla="*/ 0 h 3424385"/>
              <a:gd name="connsiteX0-51" fmla="*/ 526710 w 4533522"/>
              <a:gd name="connsiteY0-52" fmla="*/ 0 h 3598556"/>
              <a:gd name="connsiteX1-53" fmla="*/ 4533522 w 4533522"/>
              <a:gd name="connsiteY1-54" fmla="*/ 130628 h 3598556"/>
              <a:gd name="connsiteX2-55" fmla="*/ 4533522 w 4533522"/>
              <a:gd name="connsiteY2-56" fmla="*/ 3235699 h 3598556"/>
              <a:gd name="connsiteX3-57" fmla="*/ 410596 w 4533522"/>
              <a:gd name="connsiteY3-58" fmla="*/ 3598556 h 3598556"/>
              <a:gd name="connsiteX4-59" fmla="*/ 526710 w 4533522"/>
              <a:gd name="connsiteY4-60" fmla="*/ 0 h 3598556"/>
              <a:gd name="connsiteX0-61" fmla="*/ 554675 w 4561487"/>
              <a:gd name="connsiteY0-62" fmla="*/ 0 h 3598556"/>
              <a:gd name="connsiteX1-63" fmla="*/ 4561487 w 4561487"/>
              <a:gd name="connsiteY1-64" fmla="*/ 130628 h 3598556"/>
              <a:gd name="connsiteX2-65" fmla="*/ 4561487 w 4561487"/>
              <a:gd name="connsiteY2-66" fmla="*/ 3235699 h 3598556"/>
              <a:gd name="connsiteX3-67" fmla="*/ 438561 w 4561487"/>
              <a:gd name="connsiteY3-68" fmla="*/ 3598556 h 3598556"/>
              <a:gd name="connsiteX4-69" fmla="*/ 151530 w 4561487"/>
              <a:gd name="connsiteY4-70" fmla="*/ 2834059 h 3598556"/>
              <a:gd name="connsiteX5" fmla="*/ 554675 w 4561487"/>
              <a:gd name="connsiteY5" fmla="*/ 0 h 3598556"/>
              <a:gd name="connsiteX0-71" fmla="*/ 811874 w 4818686"/>
              <a:gd name="connsiteY0-72" fmla="*/ 0 h 3598556"/>
              <a:gd name="connsiteX1-73" fmla="*/ 4818686 w 4818686"/>
              <a:gd name="connsiteY1-74" fmla="*/ 130628 h 3598556"/>
              <a:gd name="connsiteX2-75" fmla="*/ 4818686 w 4818686"/>
              <a:gd name="connsiteY2-76" fmla="*/ 3235699 h 3598556"/>
              <a:gd name="connsiteX3-77" fmla="*/ 695760 w 4818686"/>
              <a:gd name="connsiteY3-78" fmla="*/ 3598556 h 3598556"/>
              <a:gd name="connsiteX4-79" fmla="*/ 408729 w 4818686"/>
              <a:gd name="connsiteY4-80" fmla="*/ 2834059 h 3598556"/>
              <a:gd name="connsiteX5-81" fmla="*/ 811874 w 4818686"/>
              <a:gd name="connsiteY5-82" fmla="*/ 0 h 3598556"/>
              <a:gd name="connsiteX0-83" fmla="*/ 1029588 w 4818686"/>
              <a:gd name="connsiteY0-84" fmla="*/ 0 h 3700156"/>
              <a:gd name="connsiteX1-85" fmla="*/ 4818686 w 4818686"/>
              <a:gd name="connsiteY1-86" fmla="*/ 232228 h 3700156"/>
              <a:gd name="connsiteX2-87" fmla="*/ 4818686 w 4818686"/>
              <a:gd name="connsiteY2-88" fmla="*/ 3337299 h 3700156"/>
              <a:gd name="connsiteX3-89" fmla="*/ 695760 w 4818686"/>
              <a:gd name="connsiteY3-90" fmla="*/ 3700156 h 3700156"/>
              <a:gd name="connsiteX4-91" fmla="*/ 408729 w 4818686"/>
              <a:gd name="connsiteY4-92" fmla="*/ 2935659 h 3700156"/>
              <a:gd name="connsiteX5-93" fmla="*/ 1029588 w 4818686"/>
              <a:gd name="connsiteY5-94" fmla="*/ 0 h 37001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81" y="connsiteY5-82"/>
              </a:cxn>
            </a:cxnLst>
            <a:rect l="l" t="t" r="r" b="b"/>
            <a:pathLst>
              <a:path w="4818686" h="3700156">
                <a:moveTo>
                  <a:pt x="1029588" y="0"/>
                </a:moveTo>
                <a:lnTo>
                  <a:pt x="4818686" y="232228"/>
                </a:lnTo>
                <a:lnTo>
                  <a:pt x="4818686" y="3337299"/>
                </a:lnTo>
                <a:lnTo>
                  <a:pt x="695760" y="3700156"/>
                </a:lnTo>
                <a:cubicBezTo>
                  <a:pt x="-63423" y="3449368"/>
                  <a:pt x="-263766" y="3332218"/>
                  <a:pt x="408729" y="2935659"/>
                </a:cubicBezTo>
                <a:cubicBezTo>
                  <a:pt x="428081" y="2335900"/>
                  <a:pt x="270405" y="266724"/>
                  <a:pt x="1029588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54855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89142" y="2232951"/>
            <a:ext cx="304829" cy="2957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608" y="620688"/>
            <a:ext cx="8640000" cy="56628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60271" y="2613180"/>
            <a:ext cx="857331" cy="3718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65189" y="3413991"/>
            <a:ext cx="876383" cy="4004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03292" y="4224335"/>
            <a:ext cx="457243" cy="3908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18617" y="5025145"/>
            <a:ext cx="447717" cy="4004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07901" y="5845022"/>
            <a:ext cx="457243" cy="3908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13656" y="5845022"/>
            <a:ext cx="457243" cy="3908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90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12714" y="2109479"/>
            <a:ext cx="428665" cy="381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03188" y="2919717"/>
            <a:ext cx="457243" cy="381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03188" y="3720423"/>
            <a:ext cx="447717" cy="381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12758" y="4540194"/>
            <a:ext cx="885909" cy="381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03188" y="5340900"/>
            <a:ext cx="447717" cy="3908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56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9616" y="4659699"/>
            <a:ext cx="295303" cy="3054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58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22328" y="2187557"/>
            <a:ext cx="276251" cy="3055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74699" y="3801153"/>
            <a:ext cx="352458" cy="3055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73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60564" y="3843929"/>
            <a:ext cx="342932" cy="3049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79616" y="4654046"/>
            <a:ext cx="304829" cy="3145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7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41380" y="2166362"/>
            <a:ext cx="276251" cy="3049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22328" y="4605912"/>
            <a:ext cx="314355" cy="2954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8</Words>
  <Application>WPS 演示</Application>
  <PresentationFormat>全屏显示(4:3)</PresentationFormat>
  <Paragraphs>4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2022-01-18T06:52:57Z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FB7EA32D066B46DE85FEA6E914BD28FB</vt:lpwstr>
  </property>
  <property fmtid="{D5CDD505-2E9C-101B-9397-08002B2CF9AE}" pid="3" name="KSOProductBuildVer">
    <vt:lpwstr>2052-11.1.0.11035</vt:lpwstr>
  </property>
</Properties>
</file>