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6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4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516" y="764704"/>
            <a:ext cx="722782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2146" y="2272515"/>
            <a:ext cx="374539" cy="327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8729" y="2280493"/>
            <a:ext cx="733141" cy="335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1203" y="5471629"/>
            <a:ext cx="1793009" cy="335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9171" y="6109856"/>
            <a:ext cx="1785040" cy="335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836712"/>
            <a:ext cx="8640000" cy="4541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3164" y="1848099"/>
            <a:ext cx="895435" cy="3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9206" y="3355638"/>
            <a:ext cx="2143329" cy="400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6031" y="4157115"/>
            <a:ext cx="342932" cy="305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24338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27684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语文园地一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908720"/>
            <a:ext cx="8640000" cy="5276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4416" y="2053706"/>
            <a:ext cx="295303" cy="31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2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0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384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5845" y="1970721"/>
            <a:ext cx="866857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6286" y="1970721"/>
            <a:ext cx="885909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6793" y="2866494"/>
            <a:ext cx="447717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6716" y="3762266"/>
            <a:ext cx="2448158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4648509"/>
            <a:ext cx="1714663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5680" y="4648509"/>
            <a:ext cx="2200485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4588" y="5544282"/>
            <a:ext cx="3400749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6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9472" y="1299488"/>
            <a:ext cx="2914928" cy="400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196526"/>
            <a:ext cx="7334950" cy="400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093564"/>
            <a:ext cx="5944167" cy="400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12" y="836712"/>
            <a:ext cx="84208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1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2701943"/>
            <a:ext cx="895435" cy="400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4991746"/>
            <a:ext cx="7087276" cy="400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5755013"/>
            <a:ext cx="2333847" cy="391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9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191</cp:revision>
  <dcterms:created xsi:type="dcterms:W3CDTF">2015-08-18T12:29:00Z</dcterms:created>
  <dcterms:modified xsi:type="dcterms:W3CDTF">2022-01-18T07:16:58Z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E75308E951F645D3BE9716362E19E6DA</vt:lpwstr>
  </property>
  <property fmtid="{D5CDD505-2E9C-101B-9397-08002B2CF9AE}" pid="3" name="KSOProductBuildVer">
    <vt:lpwstr>2052-11.1.0.11035</vt:lpwstr>
  </property>
</Properties>
</file>