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2" r:id="rId3"/>
    <p:sldId id="276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53" r:id="rId1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35915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799251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21346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53841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22803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2387401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3420864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/>
              <a:t>第一单元知识盘点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5308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36992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8640000" cy="2362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8640000" cy="5301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640000" cy="37879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30721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35535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12</Words>
  <Application>WPS 演示</Application>
  <PresentationFormat>全屏显示(4:3)</PresentationFormat>
  <Paragraphs>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191</cp:revision>
  <dcterms:created xsi:type="dcterms:W3CDTF">2015-08-18T12:29:00Z</dcterms:created>
  <dcterms:modified xsi:type="dcterms:W3CDTF">2022-01-18T07:17:29Z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9639537D58FB47EEBF5DD8E09FD3124C</vt:lpwstr>
  </property>
  <property fmtid="{D5CDD505-2E9C-101B-9397-08002B2CF9AE}" pid="3" name="KSOProductBuildVer">
    <vt:lpwstr>2052-11.1.0.11035</vt:lpwstr>
  </property>
</Properties>
</file>