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9" r:id="rId3"/>
    <p:sldId id="276" r:id="rId4"/>
    <p:sldId id="325" r:id="rId5"/>
    <p:sldId id="326" r:id="rId6"/>
    <p:sldId id="327" r:id="rId7"/>
    <p:sldId id="328" r:id="rId8"/>
    <p:sldId id="34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083" autoAdjust="0"/>
  </p:normalViewPr>
  <p:slideViewPr>
    <p:cSldViewPr>
      <p:cViewPr varScale="1">
        <p:scale>
          <a:sx n="80" d="100"/>
          <a:sy n="80" d="100"/>
        </p:scale>
        <p:origin x="126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0" cy="6874510"/>
            <a:chOff x="-1" y="0"/>
            <a:chExt cx="12192000" cy="687451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84409" y="0"/>
              <a:ext cx="2307590" cy="68745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3108325" y="1844676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94051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习作指导一那一刻，我长大了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0000" y="476673"/>
            <a:ext cx="8640000" cy="2632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16824" y="924943"/>
            <a:ext cx="190518" cy="162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5964" y="1573506"/>
            <a:ext cx="590606" cy="162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0187" y="2222069"/>
            <a:ext cx="333406" cy="162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476672"/>
            <a:ext cx="8640000" cy="1311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67625" y="878750"/>
            <a:ext cx="250537" cy="2187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0000" y="548681"/>
            <a:ext cx="8640000" cy="16161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0089" y="931193"/>
            <a:ext cx="257199" cy="2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9273" y="931192"/>
            <a:ext cx="257199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8766" y="931192"/>
            <a:ext cx="257199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7476" y="931193"/>
            <a:ext cx="257199" cy="2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98214" y="931192"/>
            <a:ext cx="257199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26969" y="921630"/>
            <a:ext cx="257199" cy="21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27277" y="931192"/>
            <a:ext cx="266725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46461" y="931192"/>
            <a:ext cx="266725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40089" y="1256328"/>
            <a:ext cx="257199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59273" y="1246766"/>
            <a:ext cx="257199" cy="2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88292" y="1246766"/>
            <a:ext cx="257199" cy="2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07476" y="1246766"/>
            <a:ext cx="257199" cy="2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017354" y="1246766"/>
            <a:ext cx="257199" cy="2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36539" y="1246766"/>
            <a:ext cx="257199" cy="21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036847" y="1246766"/>
            <a:ext cx="257199" cy="2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865601" y="1256328"/>
            <a:ext cx="247673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559229" y="1581463"/>
            <a:ext cx="257199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187939" y="1581463"/>
            <a:ext cx="238147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369152" y="1571901"/>
            <a:ext cx="266725" cy="2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988336" y="1571901"/>
            <a:ext cx="266725" cy="2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017354" y="1571901"/>
            <a:ext cx="257199" cy="2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655590" y="1581463"/>
            <a:ext cx="228621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9036847" y="1581463"/>
            <a:ext cx="257199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865601" y="1581463"/>
            <a:ext cx="257199" cy="1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2864058" y="1897037"/>
            <a:ext cx="885909" cy="21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874245" y="1897037"/>
            <a:ext cx="885909" cy="21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8893959" y="1897037"/>
            <a:ext cx="876383" cy="21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0000" y="332657"/>
            <a:ext cx="8640000" cy="2616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07740" y="389959"/>
            <a:ext cx="457243" cy="200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0000" y="2943830"/>
            <a:ext cx="8640000" cy="16161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0000" y="4573676"/>
            <a:ext cx="8640000" cy="18896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17</Words>
  <Application>WPS 演示</Application>
  <PresentationFormat>宽屏</PresentationFormat>
  <Paragraphs>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191</cp:revision>
  <dcterms:created xsi:type="dcterms:W3CDTF">2015-08-18T12:29:00Z</dcterms:created>
  <dcterms:modified xsi:type="dcterms:W3CDTF">2022-01-18T07:17:13Z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93E6A09A8B874B92AEBEE732BEA32D71</vt:lpwstr>
  </property>
  <property fmtid="{D5CDD505-2E9C-101B-9397-08002B2CF9AE}" pid="3" name="KSOProductBuildVer">
    <vt:lpwstr>2052-11.1.0.11035</vt:lpwstr>
  </property>
</Properties>
</file>