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3" r:id="rId3"/>
    <p:sldId id="276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6" r:id="rId26"/>
    <p:sldId id="374" r:id="rId2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464" y="332656"/>
            <a:ext cx="840898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90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19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1799" y="1213408"/>
            <a:ext cx="876383" cy="3906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4555" y="1880449"/>
            <a:ext cx="2514840" cy="400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9914" y="2566548"/>
            <a:ext cx="304829" cy="3144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57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9076" y="1975883"/>
            <a:ext cx="285777" cy="295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31810" y="1975883"/>
            <a:ext cx="352458" cy="295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0884" y="2623969"/>
            <a:ext cx="295303" cy="3145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0388" y="2633500"/>
            <a:ext cx="304829" cy="304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70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93618" y="5711483"/>
            <a:ext cx="400088" cy="3811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97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3144" y="5772035"/>
            <a:ext cx="390562" cy="381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9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7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00065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4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2387401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3420864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4</a:t>
            </a:r>
            <a:r>
              <a:rPr lang="zh-CN" altLang="en-US" sz="3200" smtClean="0"/>
              <a:t>梅花魂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10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280" y="1718749"/>
            <a:ext cx="7058699" cy="381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347965"/>
            <a:ext cx="3677001" cy="47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5889" y="2300297"/>
            <a:ext cx="4048511" cy="1430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939047"/>
            <a:ext cx="7906504" cy="133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568263"/>
            <a:ext cx="1533671" cy="133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79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4721" y="3843310"/>
            <a:ext cx="457243" cy="400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6418" y="3843310"/>
            <a:ext cx="457243" cy="400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6055" y="5796685"/>
            <a:ext cx="457243" cy="400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36418" y="5796685"/>
            <a:ext cx="457243" cy="400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849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236320" cy="32338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608" y="1484784"/>
            <a:ext cx="342932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028" y="4084042"/>
            <a:ext cx="6588280" cy="2524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57093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5651" y="2769517"/>
            <a:ext cx="2625331" cy="4031011"/>
          </a:xfrm>
          <a:custGeom>
            <a:avLst/>
            <a:gdLst>
              <a:gd name="connsiteX0" fmla="*/ 0 w 2533891"/>
              <a:gd name="connsiteY0" fmla="*/ 0 h 3355084"/>
              <a:gd name="connsiteX1" fmla="*/ 2533891 w 2533891"/>
              <a:gd name="connsiteY1" fmla="*/ 0 h 3355084"/>
              <a:gd name="connsiteX2" fmla="*/ 2533891 w 2533891"/>
              <a:gd name="connsiteY2" fmla="*/ 3355084 h 3355084"/>
              <a:gd name="connsiteX3" fmla="*/ 0 w 2533891"/>
              <a:gd name="connsiteY3" fmla="*/ 3355084 h 3355084"/>
              <a:gd name="connsiteX4" fmla="*/ 0 w 2533891"/>
              <a:gd name="connsiteY4" fmla="*/ 0 h 3355084"/>
              <a:gd name="connsiteX0-1" fmla="*/ 811530 w 2533891"/>
              <a:gd name="connsiteY0-2" fmla="*/ 0 h 3355084"/>
              <a:gd name="connsiteX1-3" fmla="*/ 2533891 w 2533891"/>
              <a:gd name="connsiteY1-4" fmla="*/ 0 h 3355084"/>
              <a:gd name="connsiteX2-5" fmla="*/ 2533891 w 2533891"/>
              <a:gd name="connsiteY2-6" fmla="*/ 3355084 h 3355084"/>
              <a:gd name="connsiteX3-7" fmla="*/ 0 w 2533891"/>
              <a:gd name="connsiteY3-8" fmla="*/ 3355084 h 3355084"/>
              <a:gd name="connsiteX4-9" fmla="*/ 811530 w 2533891"/>
              <a:gd name="connsiteY4-10" fmla="*/ 0 h 3355084"/>
              <a:gd name="connsiteX0-11" fmla="*/ 811530 w 2533891"/>
              <a:gd name="connsiteY0-12" fmla="*/ 0 h 3355084"/>
              <a:gd name="connsiteX1-13" fmla="*/ 2533891 w 2533891"/>
              <a:gd name="connsiteY1-14" fmla="*/ 0 h 3355084"/>
              <a:gd name="connsiteX2-15" fmla="*/ 2533891 w 2533891"/>
              <a:gd name="connsiteY2-16" fmla="*/ 3355084 h 3355084"/>
              <a:gd name="connsiteX3-17" fmla="*/ 0 w 2533891"/>
              <a:gd name="connsiteY3-18" fmla="*/ 3355084 h 3355084"/>
              <a:gd name="connsiteX4-19" fmla="*/ 811530 w 2533891"/>
              <a:gd name="connsiteY4-20" fmla="*/ 0 h 3355084"/>
              <a:gd name="connsiteX0-21" fmla="*/ 811530 w 2533891"/>
              <a:gd name="connsiteY0-22" fmla="*/ 0 h 3355084"/>
              <a:gd name="connsiteX1-23" fmla="*/ 2533891 w 2533891"/>
              <a:gd name="connsiteY1-24" fmla="*/ 0 h 3355084"/>
              <a:gd name="connsiteX2-25" fmla="*/ 2533891 w 2533891"/>
              <a:gd name="connsiteY2-26" fmla="*/ 3355084 h 3355084"/>
              <a:gd name="connsiteX3-27" fmla="*/ 0 w 2533891"/>
              <a:gd name="connsiteY3-28" fmla="*/ 3355084 h 3355084"/>
              <a:gd name="connsiteX4-29" fmla="*/ 811530 w 2533891"/>
              <a:gd name="connsiteY4-30" fmla="*/ 0 h 3355084"/>
              <a:gd name="connsiteX0-31" fmla="*/ 902970 w 2625331"/>
              <a:gd name="connsiteY0-32" fmla="*/ 0 h 3355084"/>
              <a:gd name="connsiteX1-33" fmla="*/ 2625331 w 2625331"/>
              <a:gd name="connsiteY1-34" fmla="*/ 0 h 3355084"/>
              <a:gd name="connsiteX2-35" fmla="*/ 2625331 w 2625331"/>
              <a:gd name="connsiteY2-36" fmla="*/ 3355084 h 3355084"/>
              <a:gd name="connsiteX3-37" fmla="*/ 0 w 2625331"/>
              <a:gd name="connsiteY3-38" fmla="*/ 1663444 h 3355084"/>
              <a:gd name="connsiteX4-39" fmla="*/ 902970 w 2625331"/>
              <a:gd name="connsiteY4-40" fmla="*/ 0 h 3355084"/>
              <a:gd name="connsiteX0-41" fmla="*/ 902970 w 2625331"/>
              <a:gd name="connsiteY0-42" fmla="*/ 0 h 3366551"/>
              <a:gd name="connsiteX1-43" fmla="*/ 2625331 w 2625331"/>
              <a:gd name="connsiteY1-44" fmla="*/ 0 h 3366551"/>
              <a:gd name="connsiteX2-45" fmla="*/ 2625331 w 2625331"/>
              <a:gd name="connsiteY2-46" fmla="*/ 3355084 h 3366551"/>
              <a:gd name="connsiteX3-47" fmla="*/ 0 w 2625331"/>
              <a:gd name="connsiteY3-48" fmla="*/ 1663444 h 3366551"/>
              <a:gd name="connsiteX4-49" fmla="*/ 902970 w 2625331"/>
              <a:gd name="connsiteY4-50" fmla="*/ 0 h 3366551"/>
              <a:gd name="connsiteX0-51" fmla="*/ 902970 w 2625331"/>
              <a:gd name="connsiteY0-52" fmla="*/ 0 h 4031011"/>
              <a:gd name="connsiteX1-53" fmla="*/ 2625331 w 2625331"/>
              <a:gd name="connsiteY1-54" fmla="*/ 0 h 4031011"/>
              <a:gd name="connsiteX2-55" fmla="*/ 2625331 w 2625331"/>
              <a:gd name="connsiteY2-56" fmla="*/ 3355084 h 4031011"/>
              <a:gd name="connsiteX3-57" fmla="*/ 0 w 2625331"/>
              <a:gd name="connsiteY3-58" fmla="*/ 1663444 h 4031011"/>
              <a:gd name="connsiteX4-59" fmla="*/ 902970 w 2625331"/>
              <a:gd name="connsiteY4-60" fmla="*/ 0 h 40310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625331" h="4031011">
                <a:moveTo>
                  <a:pt x="902970" y="0"/>
                </a:moveTo>
                <a:lnTo>
                  <a:pt x="2625331" y="0"/>
                </a:lnTo>
                <a:lnTo>
                  <a:pt x="2625331" y="3355084"/>
                </a:lnTo>
                <a:cubicBezTo>
                  <a:pt x="1750221" y="2791204"/>
                  <a:pt x="17860" y="6136384"/>
                  <a:pt x="0" y="1663444"/>
                </a:cubicBezTo>
                <a:cubicBezTo>
                  <a:pt x="270510" y="545083"/>
                  <a:pt x="1181100" y="2238501"/>
                  <a:pt x="902970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640000" cy="38829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21314" y="2177600"/>
            <a:ext cx="554542" cy="601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0272" y="2209184"/>
            <a:ext cx="864096" cy="5701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9712" y="2846088"/>
            <a:ext cx="936104" cy="591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2160" y="2936721"/>
            <a:ext cx="792088" cy="500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9712" y="3504373"/>
            <a:ext cx="741602" cy="591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44208" y="3504373"/>
            <a:ext cx="648072" cy="591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52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08194" y="1270913"/>
            <a:ext cx="276251" cy="305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807134"/>
            <a:ext cx="8640000" cy="55741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32619" y="1655173"/>
            <a:ext cx="295303" cy="3144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235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40718" y="1785941"/>
            <a:ext cx="876383" cy="305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79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1744" y="1891015"/>
            <a:ext cx="295303" cy="3053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50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11964" y="1986999"/>
            <a:ext cx="457243" cy="4009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33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676" y="1223222"/>
            <a:ext cx="457243" cy="4010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1622" y="3199688"/>
            <a:ext cx="457243" cy="4010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8</Words>
  <Application>WPS 演示</Application>
  <PresentationFormat>全屏显示(4:3)</PresentationFormat>
  <Paragraphs>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191</cp:revision>
  <dcterms:created xsi:type="dcterms:W3CDTF">2015-08-18T12:29:00Z</dcterms:created>
  <dcterms:modified xsi:type="dcterms:W3CDTF">2022-01-18T07:17:23Z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CE37A6909B0A43719AA1D244AD9F23A5</vt:lpwstr>
  </property>
  <property fmtid="{D5CDD505-2E9C-101B-9397-08002B2CF9AE}" pid="3" name="KSOProductBuildVer">
    <vt:lpwstr>2052-11.1.0.11035</vt:lpwstr>
  </property>
</Properties>
</file>