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7" r:id="rId3"/>
    <p:sldId id="276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78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4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4704930"/>
            <a:ext cx="352458" cy="29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9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328" y="1471686"/>
            <a:ext cx="304829" cy="296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095752"/>
            <a:ext cx="533450" cy="315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616" y="332656"/>
            <a:ext cx="8640000" cy="5120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3183" y="4585605"/>
            <a:ext cx="7058699" cy="4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377" y="5329394"/>
            <a:ext cx="5934641" cy="4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9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4522" y="4652328"/>
            <a:ext cx="1533671" cy="666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1270" y="5081008"/>
            <a:ext cx="1514619" cy="371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5061955"/>
            <a:ext cx="1543197" cy="447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980728"/>
            <a:ext cx="8640000" cy="4434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5582" y="1877067"/>
            <a:ext cx="866857" cy="390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9518" y="1886602"/>
            <a:ext cx="447717" cy="381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400" y="4842614"/>
            <a:ext cx="4296185" cy="400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125" y="4108379"/>
            <a:ext cx="7144432" cy="400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850" y="2034089"/>
            <a:ext cx="276251" cy="305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7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1957108"/>
            <a:ext cx="295303" cy="3146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67543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70889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</a:t>
            </a:r>
            <a:r>
              <a:rPr lang="zh-CN" altLang="en-US" sz="3200" smtClean="0"/>
              <a:t>祖父的园子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7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3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1947272"/>
            <a:ext cx="847805" cy="381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825474"/>
            <a:ext cx="4867739" cy="400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549790"/>
            <a:ext cx="5706019" cy="390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4101158"/>
            <a:ext cx="7096802" cy="400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5788051"/>
            <a:ext cx="209570" cy="152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4825474"/>
            <a:ext cx="2429106" cy="400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9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1223265"/>
            <a:ext cx="828754" cy="401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4136" y="1232816"/>
            <a:ext cx="847805" cy="401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1949142"/>
            <a:ext cx="876383" cy="391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5647" y="1289812"/>
            <a:ext cx="276251" cy="305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88640"/>
            <a:ext cx="8640000" cy="3576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0098" y="2496522"/>
            <a:ext cx="857331" cy="39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0098" y="3221311"/>
            <a:ext cx="857331" cy="381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8524" y="1252025"/>
            <a:ext cx="857331" cy="391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6871" y="1978355"/>
            <a:ext cx="866857" cy="382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8524" y="2695127"/>
            <a:ext cx="857331" cy="382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944" y="3411900"/>
            <a:ext cx="876383" cy="391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404664"/>
            <a:ext cx="8640000" cy="5339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3614" y="1892186"/>
            <a:ext cx="295303" cy="3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7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9550" y="3025697"/>
            <a:ext cx="876383" cy="400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3836404"/>
            <a:ext cx="847805" cy="381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3826866"/>
            <a:ext cx="847805" cy="400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4628036"/>
            <a:ext cx="876383" cy="39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9042" y="4628036"/>
            <a:ext cx="428665" cy="39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4765" y="5429205"/>
            <a:ext cx="828754" cy="391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3510870"/>
            <a:ext cx="447717" cy="390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3486" y="3510870"/>
            <a:ext cx="438191" cy="381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4302094"/>
            <a:ext cx="457243" cy="390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3486" y="4302094"/>
            <a:ext cx="428665" cy="390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7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597189"/>
            <a:ext cx="457243" cy="372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6286" y="2578105"/>
            <a:ext cx="447717" cy="400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3389181"/>
            <a:ext cx="457243" cy="372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3379639"/>
            <a:ext cx="447717" cy="381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1"/>
            <a:ext cx="6876280" cy="1966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2200" y="1196752"/>
            <a:ext cx="325647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852936"/>
            <a:ext cx="7416824" cy="3278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54632" y="4611407"/>
            <a:ext cx="857331" cy="39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4743" y="4620952"/>
            <a:ext cx="866857" cy="381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3651" y="1414065"/>
            <a:ext cx="885909" cy="372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2225368"/>
            <a:ext cx="866857" cy="372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3838430"/>
            <a:ext cx="838280" cy="400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4668822"/>
            <a:ext cx="876383" cy="391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10</Words>
  <Application>WPS 演示</Application>
  <PresentationFormat>全屏显示(4:3)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2022-01-18T07:17:26Z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A6F60D4513B44FEBA103220853C01937</vt:lpwstr>
  </property>
  <property fmtid="{D5CDD505-2E9C-101B-9397-08002B2CF9AE}" pid="3" name="KSOProductBuildVer">
    <vt:lpwstr>2052-11.1.0.11035</vt:lpwstr>
  </property>
</Properties>
</file>