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1146" y="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8E81C23-7573-42D2-9219-71B649391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3A1C58C-BDDD-4AEF-8998-15872597D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207240C-12DD-4FB1-9A28-FCCFF960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3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8116" y="2130023"/>
            <a:ext cx="457243" cy="381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02262" y="2139569"/>
            <a:ext cx="447717" cy="381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4037" y="2130023"/>
            <a:ext cx="457243" cy="391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5360" y="2970042"/>
            <a:ext cx="447717" cy="381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97609" y="2950951"/>
            <a:ext cx="447717" cy="4009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69384" y="2960496"/>
            <a:ext cx="447717" cy="391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82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84357" y="3979296"/>
            <a:ext cx="400088" cy="381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85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51038" y="2960236"/>
            <a:ext cx="342932" cy="2767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03409" y="5413132"/>
            <a:ext cx="390562" cy="3817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872" y="404664"/>
            <a:ext cx="781755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77279" y="3715801"/>
            <a:ext cx="1551443" cy="353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7279" y="4371131"/>
            <a:ext cx="2697788" cy="353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87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0024" y="2694243"/>
            <a:ext cx="885909" cy="3916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26716" y="2694243"/>
            <a:ext cx="895435" cy="401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6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1744" y="1881373"/>
            <a:ext cx="295303" cy="3148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05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4307633"/>
            <a:ext cx="2772039" cy="401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3581893"/>
            <a:ext cx="7373054" cy="401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2865702"/>
            <a:ext cx="7134906" cy="391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32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2438" y="2767660"/>
            <a:ext cx="1076427" cy="381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59329" y="3429000"/>
            <a:ext cx="800176" cy="4446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68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26584" y="2751443"/>
            <a:ext cx="352458" cy="3056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26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361668"/>
            <a:ext cx="1076427" cy="4009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2626570"/>
            <a:ext cx="3524586" cy="4009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1881925"/>
            <a:ext cx="7144432" cy="4009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12141" y="2617023"/>
            <a:ext cx="3781786" cy="4009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348731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725" y="3356992"/>
            <a:ext cx="288854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23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39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48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96136" y="1196752"/>
            <a:ext cx="1008112" cy="3972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50288" y="1918563"/>
            <a:ext cx="866857" cy="390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02968" y="2661835"/>
            <a:ext cx="2200485" cy="4002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450" y="3405108"/>
            <a:ext cx="1285997" cy="390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21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17543" y="1270675"/>
            <a:ext cx="876383" cy="3813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2004775"/>
            <a:ext cx="3610319" cy="4099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2879" y="2786545"/>
            <a:ext cx="276251" cy="2955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49687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57961"/>
            <a:ext cx="657287" cy="5817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925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07576" y="1280295"/>
            <a:ext cx="743020" cy="362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7664" y="2024248"/>
            <a:ext cx="819228" cy="362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BA7BA0A-1020-41F8-A342-EF3C893B2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40B495-6479-4F0A-AA7A-EF23579AA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5F2AA1D-A80E-4C03-8AA8-DE5FDC668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2765C1-1F05-45A4-B77F-83B645E03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7230E08-B471-4334-8A7F-BE577CDDF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332656"/>
            <a:ext cx="8640000" cy="5542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16682" y="1849456"/>
            <a:ext cx="276251" cy="3052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5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78557" y="3150810"/>
            <a:ext cx="295303" cy="305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88083" y="4820819"/>
            <a:ext cx="285777" cy="305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2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6970" y="1384903"/>
            <a:ext cx="342932" cy="3049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16970" y="3061872"/>
            <a:ext cx="342932" cy="2953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3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64555" y="3179867"/>
            <a:ext cx="276251" cy="3054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5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79439" y="1356627"/>
            <a:ext cx="295303" cy="3147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87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33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12626" y="2282237"/>
            <a:ext cx="447717" cy="4007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84004" y="3952011"/>
            <a:ext cx="447717" cy="391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1722" y="4791669"/>
            <a:ext cx="438191" cy="372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1433</TotalTime>
  <Words>2</Words>
  <Application>Microsoft Office PowerPoint</Application>
  <PresentationFormat>全屏显示(4:3)</PresentationFormat>
  <Paragraphs>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192</cp:revision>
  <dcterms:created xsi:type="dcterms:W3CDTF">2015-08-18T12:29:20Z</dcterms:created>
  <dcterms:modified xsi:type="dcterms:W3CDTF">2022-01-18T06:55:24Z</dcterms:modified>
</cp:coreProperties>
</file>