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41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2" r:id="rId1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7" d="100"/>
          <a:sy n="67" d="100"/>
        </p:scale>
        <p:origin x="117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2022/1/22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699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298446" y="1729080"/>
            <a:ext cx="2075504" cy="2768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78479" y="1738625"/>
            <a:ext cx="913983" cy="2672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91173" y="2244527"/>
            <a:ext cx="1199603" cy="2768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98446" y="2759973"/>
            <a:ext cx="1780363" cy="2768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783338" y="2759973"/>
            <a:ext cx="1209123" cy="2768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91173" y="3265874"/>
            <a:ext cx="618842" cy="2768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38644" y="3781320"/>
            <a:ext cx="2056462" cy="2768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80595" y="3781320"/>
            <a:ext cx="1466181" cy="2768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975404" y="4296767"/>
            <a:ext cx="2075504" cy="2768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736396" y="4296767"/>
            <a:ext cx="2065983" cy="2768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164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95239" y="2290488"/>
            <a:ext cx="209454" cy="2192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08628" y="2347676"/>
            <a:ext cx="190413" cy="1620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50644" y="2290488"/>
            <a:ext cx="209454" cy="2192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13553" y="3367536"/>
            <a:ext cx="190413" cy="1620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198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52165" y="2318319"/>
            <a:ext cx="618842" cy="2762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27206" y="2327845"/>
            <a:ext cx="333223" cy="2667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23537" y="3404230"/>
            <a:ext cx="238016" cy="2095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98512" y="3404230"/>
            <a:ext cx="209454" cy="2095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57884" y="3928134"/>
            <a:ext cx="228495" cy="2190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37917" y="3928134"/>
            <a:ext cx="257057" cy="2095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645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29190" y="3179262"/>
            <a:ext cx="10263272" cy="1049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8429" y="3713619"/>
            <a:ext cx="3522644" cy="954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630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710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47834" y="1785697"/>
            <a:ext cx="3655933" cy="2765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47834" y="2319739"/>
            <a:ext cx="5398214" cy="2765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15074" y="3902790"/>
            <a:ext cx="3655933" cy="2765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648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15074" y="1680681"/>
            <a:ext cx="6693024" cy="2860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15074" y="2739024"/>
            <a:ext cx="10348958" cy="2860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2264" y="3263428"/>
            <a:ext cx="3941553" cy="2860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50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290" t="38704" r="34582"/>
          <a:stretch/>
        </p:blipFill>
        <p:spPr>
          <a:xfrm>
            <a:off x="4295800" y="2709324"/>
            <a:ext cx="3816424" cy="14393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461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47041" y="1747198"/>
            <a:ext cx="485553" cy="4765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23008" y="1775792"/>
            <a:ext cx="447471" cy="4289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317487" y="1747198"/>
            <a:ext cx="495074" cy="4765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002975" y="1775792"/>
            <a:ext cx="495074" cy="4003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86314" y="2709869"/>
            <a:ext cx="523636" cy="4479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471801" y="2700338"/>
            <a:ext cx="514115" cy="4670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70148" y="2700338"/>
            <a:ext cx="504595" cy="4670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65157" y="2690807"/>
            <a:ext cx="447471" cy="4861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234115" y="3653478"/>
            <a:ext cx="456991" cy="4479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938644" y="3663010"/>
            <a:ext cx="485553" cy="4479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984925" y="3653478"/>
            <a:ext cx="456991" cy="4575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660892" y="3701135"/>
            <a:ext cx="447471" cy="3621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0678611" y="3663010"/>
            <a:ext cx="523636" cy="4479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1364099" y="3663010"/>
            <a:ext cx="504595" cy="4384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841123" y="4625681"/>
            <a:ext cx="390347" cy="4575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469487" y="4606619"/>
            <a:ext cx="485553" cy="43844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49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80000" y="1861775"/>
            <a:ext cx="228495" cy="2192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172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70809" y="1184845"/>
            <a:ext cx="228495" cy="2192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95768" y="3348473"/>
            <a:ext cx="228495" cy="20969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847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61090" y="1251391"/>
            <a:ext cx="218975" cy="2094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80198" y="2927224"/>
            <a:ext cx="266578" cy="219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76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81388" y="1709977"/>
            <a:ext cx="333223" cy="2577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94909" y="1700432"/>
            <a:ext cx="323702" cy="2672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27471" y="1700432"/>
            <a:ext cx="314181" cy="2672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02710" y="1700432"/>
            <a:ext cx="342743" cy="2768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10148" y="2215869"/>
            <a:ext cx="323702" cy="2672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23669" y="2215869"/>
            <a:ext cx="333223" cy="2672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498710" y="2215869"/>
            <a:ext cx="323702" cy="2672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02710" y="2225414"/>
            <a:ext cx="333223" cy="2577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680595" y="2731305"/>
            <a:ext cx="1190082" cy="2672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671074" y="3237197"/>
            <a:ext cx="1199603" cy="2672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671074" y="3752633"/>
            <a:ext cx="1199603" cy="2768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776793" y="4258525"/>
            <a:ext cx="1190082" cy="2768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911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24462" y="2187183"/>
            <a:ext cx="3960595" cy="2767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33983" y="3208464"/>
            <a:ext cx="6540694" cy="28634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709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15074" y="1748036"/>
            <a:ext cx="1913652" cy="2767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15074" y="2769178"/>
            <a:ext cx="6407404" cy="2863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1471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2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187</cp:revision>
  <dcterms:created xsi:type="dcterms:W3CDTF">2015-08-18T12:29:20Z</dcterms:created>
  <dcterms:modified xsi:type="dcterms:W3CDTF">2022-01-22T03:26:26Z</dcterms:modified>
</cp:coreProperties>
</file>