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41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2" r:id="rId1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75" d="100"/>
          <a:sy n="75" d="100"/>
        </p:scale>
        <p:origin x="302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2022/1/20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-1" y="0"/>
            <a:ext cx="12192001" cy="6874644"/>
            <a:chOff x="-1" y="0"/>
            <a:chExt cx="12192001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235679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56321" y="0"/>
              <a:ext cx="2235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6923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19669" y="1900643"/>
            <a:ext cx="10272793" cy="954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48429" y="2368220"/>
            <a:ext cx="742611" cy="954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10148" y="4276694"/>
            <a:ext cx="10291834" cy="381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29388" y="4744270"/>
            <a:ext cx="3237024" cy="381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678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38115" y="2081421"/>
            <a:ext cx="1475702" cy="2765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94909" y="3512024"/>
            <a:ext cx="228495" cy="2193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19404" y="4894940"/>
            <a:ext cx="3075173" cy="2765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413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992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00760" y="1451807"/>
            <a:ext cx="10263272" cy="953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1917" y="1947550"/>
            <a:ext cx="10882115" cy="953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1917" y="2443293"/>
            <a:ext cx="2227834" cy="953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482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558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99570" y="3184075"/>
            <a:ext cx="218975" cy="2094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864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81123" y="1805358"/>
            <a:ext cx="218975" cy="2099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80066" y="1786270"/>
            <a:ext cx="4293818" cy="2767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15074" y="2769322"/>
            <a:ext cx="4807933" cy="2863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09355" y="3265620"/>
            <a:ext cx="5550545" cy="2863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980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533419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58581" y="0"/>
              <a:ext cx="3533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7448" y="5148808"/>
              <a:ext cx="3533419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2504" y="5148808"/>
              <a:ext cx="3533419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665" t="37866" r="33331"/>
          <a:stretch/>
        </p:blipFill>
        <p:spPr>
          <a:xfrm>
            <a:off x="4079776" y="2683329"/>
            <a:ext cx="4032448" cy="149134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335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37322" y="1776091"/>
            <a:ext cx="485553" cy="4290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22809" y="1785626"/>
            <a:ext cx="523636" cy="4386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17157" y="1814233"/>
            <a:ext cx="466512" cy="3909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974082" y="1795162"/>
            <a:ext cx="523636" cy="4195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90049" y="2681963"/>
            <a:ext cx="342743" cy="1716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90049" y="2844067"/>
            <a:ext cx="342743" cy="3051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518413" y="2634287"/>
            <a:ext cx="495074" cy="4767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317157" y="2672428"/>
            <a:ext cx="504595" cy="4767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993123" y="2710570"/>
            <a:ext cx="447471" cy="4004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985917" y="3568765"/>
            <a:ext cx="380826" cy="4767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623801" y="3587836"/>
            <a:ext cx="523636" cy="4290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889719" y="3625978"/>
            <a:ext cx="466512" cy="4100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546644" y="3587836"/>
            <a:ext cx="514115" cy="4481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424198" y="4503244"/>
            <a:ext cx="485553" cy="4100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3090644" y="4484173"/>
            <a:ext cx="504595" cy="4290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8384132" y="4474637"/>
            <a:ext cx="476033" cy="4767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9041057" y="4493708"/>
            <a:ext cx="495074" cy="4386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352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80000" y="1747034"/>
            <a:ext cx="228495" cy="2096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46380" y="3214511"/>
            <a:ext cx="218975" cy="2191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377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75471" y="1156181"/>
            <a:ext cx="209454" cy="2094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90049" y="2632196"/>
            <a:ext cx="238016" cy="2094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301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31801" y="1261407"/>
            <a:ext cx="209454" cy="2195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8948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33983" y="2079763"/>
            <a:ext cx="5245884" cy="2856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33983" y="3022397"/>
            <a:ext cx="1913652" cy="2761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33983" y="3965031"/>
            <a:ext cx="5245884" cy="2761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33983" y="4898144"/>
            <a:ext cx="4084363" cy="2856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377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37983" y="1651360"/>
            <a:ext cx="2361123" cy="2761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145785" y="1651360"/>
            <a:ext cx="2361123" cy="2761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67272" y="2117972"/>
            <a:ext cx="2065983" cy="2856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33123" y="2117972"/>
            <a:ext cx="2065983" cy="2856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85123" y="2584583"/>
            <a:ext cx="2065983" cy="2856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136595" y="2584583"/>
            <a:ext cx="2075504" cy="2761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776462" y="3060717"/>
            <a:ext cx="2065983" cy="2761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784661" y="3527328"/>
            <a:ext cx="1970776" cy="2761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364760" y="3527328"/>
            <a:ext cx="1970776" cy="2761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802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72198" y="2559412"/>
            <a:ext cx="9891966" cy="2863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1470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2" baseType="lpstr">
      <vt:lpstr>等线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187</cp:revision>
  <dcterms:created xsi:type="dcterms:W3CDTF">2015-08-18T12:29:20Z</dcterms:created>
  <dcterms:modified xsi:type="dcterms:W3CDTF">2022-01-20T08:48:21Z</dcterms:modified>
</cp:coreProperties>
</file>