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5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1699817"/>
            <a:ext cx="609322" cy="266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9768" y="2176599"/>
            <a:ext cx="2342082" cy="276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3867" y="2176599"/>
            <a:ext cx="2380165" cy="276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123" y="2653382"/>
            <a:ext cx="3217983" cy="286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9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5917" y="1194445"/>
            <a:ext cx="1494743" cy="28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45190" y="1194445"/>
            <a:ext cx="628363" cy="28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1680838"/>
            <a:ext cx="904462" cy="27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2694" y="1680838"/>
            <a:ext cx="1494743" cy="27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8231" y="1680838"/>
            <a:ext cx="1190082" cy="28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4231" y="1690375"/>
            <a:ext cx="609322" cy="267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2743" y="2167231"/>
            <a:ext cx="1751801" cy="27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08033" y="2644088"/>
            <a:ext cx="3018049" cy="28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05553" y="3130481"/>
            <a:ext cx="3522644" cy="286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88727" y="3130481"/>
            <a:ext cx="1799404" cy="27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18016" y="3616874"/>
            <a:ext cx="3436958" cy="276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7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4585989"/>
            <a:ext cx="2780033" cy="266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0495" y="4576462"/>
            <a:ext cx="2208793" cy="285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8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1213295"/>
            <a:ext cx="599801" cy="266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1203774"/>
            <a:ext cx="590280" cy="27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438" y="1203774"/>
            <a:ext cx="1161520" cy="27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429" y="1708394"/>
            <a:ext cx="218975" cy="209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9719" y="2641465"/>
            <a:ext cx="618842" cy="266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0561" y="2631943"/>
            <a:ext cx="637884" cy="27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21818" y="2631943"/>
            <a:ext cx="1513785" cy="285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9520" y="2941223"/>
            <a:ext cx="352264" cy="38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9520" y="3895696"/>
            <a:ext cx="352264" cy="38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6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61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1747774"/>
            <a:ext cx="371305" cy="162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60165" y="3407671"/>
            <a:ext cx="913983" cy="276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578" y="4084985"/>
            <a:ext cx="2370644" cy="286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0710" y="4084985"/>
            <a:ext cx="1180561" cy="286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4115" y="4714601"/>
            <a:ext cx="2656264" cy="286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9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1834" y="2149497"/>
            <a:ext cx="228495" cy="219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2793" y="2636501"/>
            <a:ext cx="266578" cy="21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11834" y="3113955"/>
            <a:ext cx="238016" cy="21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691086"/>
            <a:ext cx="10358479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305" y="2168497"/>
            <a:ext cx="3341752" cy="286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553" y="3600732"/>
            <a:ext cx="5693355" cy="276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2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29946" r="32081"/>
          <a:stretch/>
        </p:blipFill>
        <p:spPr>
          <a:xfrm>
            <a:off x="3899756" y="2618642"/>
            <a:ext cx="4392488" cy="1620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2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1708377"/>
            <a:ext cx="495074" cy="4760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5454" y="1736939"/>
            <a:ext cx="504595" cy="399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280" y="1698856"/>
            <a:ext cx="533157" cy="485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1736939"/>
            <a:ext cx="437950" cy="409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54578" y="1717898"/>
            <a:ext cx="533157" cy="447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5900" y="2603338"/>
            <a:ext cx="514115" cy="466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3206" y="2603338"/>
            <a:ext cx="504595" cy="466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7735" y="2593818"/>
            <a:ext cx="447471" cy="485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42909" y="3507821"/>
            <a:ext cx="504595" cy="457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47438" y="3545904"/>
            <a:ext cx="476033" cy="380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08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7223" y="1242356"/>
            <a:ext cx="456991" cy="467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1299658"/>
            <a:ext cx="447471" cy="362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190" y="1290108"/>
            <a:ext cx="390347" cy="362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7553" y="1242356"/>
            <a:ext cx="514115" cy="4870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1280557"/>
            <a:ext cx="485553" cy="391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4710" y="1261457"/>
            <a:ext cx="504595" cy="458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2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859" y="1738162"/>
            <a:ext cx="228495" cy="219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9950" y="3216642"/>
            <a:ext cx="228495" cy="219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9289" y="1251666"/>
            <a:ext cx="218975" cy="219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0280" y="1280109"/>
            <a:ext cx="218975" cy="219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4280" y="3252620"/>
            <a:ext cx="238016" cy="209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147998"/>
            <a:ext cx="5969454" cy="286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597425"/>
            <a:ext cx="7130975" cy="286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4165" y="4570067"/>
            <a:ext cx="1923173" cy="27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3305" y="4570067"/>
            <a:ext cx="1199603" cy="27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7917" y="4570067"/>
            <a:ext cx="1475702" cy="27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84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176439"/>
            <a:ext cx="4084363" cy="276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3024" y="3625645"/>
            <a:ext cx="6255074" cy="276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2022-01-20T08:19:18Z</dcterms:modified>
</cp:coreProperties>
</file>