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3" r:id="rId19"/>
    <p:sldId id="342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2975" y="2128945"/>
            <a:ext cx="628363" cy="276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2596203"/>
            <a:ext cx="618842" cy="26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6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2809" y="1260925"/>
            <a:ext cx="228495" cy="219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2909" y="3089221"/>
            <a:ext cx="228495" cy="219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9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1681592"/>
            <a:ext cx="10348958" cy="286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2139948"/>
            <a:ext cx="2494413" cy="276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5" y="2598304"/>
            <a:ext cx="7740297" cy="276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264" y="3047111"/>
            <a:ext cx="1047272" cy="276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2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8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1213339"/>
            <a:ext cx="218975" cy="219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6925" y="1270484"/>
            <a:ext cx="456991" cy="161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5834" y="1641930"/>
            <a:ext cx="323702" cy="285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1641930"/>
            <a:ext cx="333223" cy="285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0066" y="2099093"/>
            <a:ext cx="333223" cy="285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7404" y="3013421"/>
            <a:ext cx="609322" cy="276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545" y="3013421"/>
            <a:ext cx="609322" cy="276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5206" y="3013421"/>
            <a:ext cx="609322" cy="276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74347" y="3013421"/>
            <a:ext cx="618842" cy="276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5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1685" y="1614329"/>
            <a:ext cx="3665454" cy="286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760" y="2072326"/>
            <a:ext cx="2399206" cy="276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5388" y="2072326"/>
            <a:ext cx="1209123" cy="276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2530322"/>
            <a:ext cx="6702545" cy="276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9289" y="2997860"/>
            <a:ext cx="228495" cy="219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372"/>
          <a:stretch/>
        </p:blipFill>
        <p:spPr>
          <a:xfrm>
            <a:off x="720000" y="1080000"/>
            <a:ext cx="11520000" cy="2276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536707"/>
            <a:ext cx="609322" cy="276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805"/>
          <a:stretch/>
        </p:blipFill>
        <p:spPr>
          <a:xfrm>
            <a:off x="672000" y="1340768"/>
            <a:ext cx="11520000" cy="1746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275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30172" r="30831"/>
          <a:stretch/>
        </p:blipFill>
        <p:spPr>
          <a:xfrm>
            <a:off x="3827748" y="2627307"/>
            <a:ext cx="4536504" cy="1603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1775181"/>
            <a:ext cx="466512" cy="399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0165" y="1784704"/>
            <a:ext cx="495074" cy="438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8347" y="1784704"/>
            <a:ext cx="447471" cy="428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4314" y="1794227"/>
            <a:ext cx="485553" cy="409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6677" y="1775181"/>
            <a:ext cx="495074" cy="447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1206" y="1756135"/>
            <a:ext cx="447471" cy="466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6876" y="2641777"/>
            <a:ext cx="504595" cy="447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61884" y="2622731"/>
            <a:ext cx="476033" cy="485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37785" y="3517895"/>
            <a:ext cx="476033" cy="457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5190" y="3517895"/>
            <a:ext cx="523636" cy="428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41123" y="3536941"/>
            <a:ext cx="504595" cy="399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07570" y="3536941"/>
            <a:ext cx="523636" cy="399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61090" y="4394014"/>
            <a:ext cx="476033" cy="457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94181" y="4403537"/>
            <a:ext cx="456991" cy="409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45322" y="4384491"/>
            <a:ext cx="428429" cy="457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11768" y="4394014"/>
            <a:ext cx="495074" cy="457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859" y="1708437"/>
            <a:ext cx="228495" cy="219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9338" y="3117659"/>
            <a:ext cx="266578" cy="219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3338" y="4060315"/>
            <a:ext cx="238016" cy="209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2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8909" y="1184768"/>
            <a:ext cx="266578" cy="20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2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1175460"/>
            <a:ext cx="257057" cy="219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1718770"/>
            <a:ext cx="323702" cy="266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2628" y="1718770"/>
            <a:ext cx="342743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0528" y="1718770"/>
            <a:ext cx="333223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429" y="1728304"/>
            <a:ext cx="333223" cy="247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9950" y="1718770"/>
            <a:ext cx="323702" cy="257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090" y="1718770"/>
            <a:ext cx="323702" cy="266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83471" y="1709236"/>
            <a:ext cx="333223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95768" y="2185930"/>
            <a:ext cx="333223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2148" y="2185930"/>
            <a:ext cx="323702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2195464"/>
            <a:ext cx="342743" cy="266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13289" y="2185930"/>
            <a:ext cx="342743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89190" y="2195464"/>
            <a:ext cx="323702" cy="266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07570" y="2204998"/>
            <a:ext cx="342743" cy="257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78611" y="2185930"/>
            <a:ext cx="314181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62413" y="3120251"/>
            <a:ext cx="1190082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04694" y="4064106"/>
            <a:ext cx="1180561" cy="276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3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2138631"/>
            <a:ext cx="8873256" cy="286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4942" y="3082815"/>
            <a:ext cx="4960264" cy="276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4017463"/>
            <a:ext cx="7864066" cy="286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4961647"/>
            <a:ext cx="3513123" cy="267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4380" y="2596547"/>
            <a:ext cx="218975" cy="209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3024" y="4446926"/>
            <a:ext cx="3351272" cy="28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2022-01-20T08:17:18Z</dcterms:modified>
</cp:coreProperties>
</file>