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41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342" r:id="rId19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>
        <p:scale>
          <a:sx n="75" d="100"/>
          <a:sy n="75" d="100"/>
        </p:scale>
        <p:origin x="302" y="-1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2022/1/20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4B1896-BCC5-4D82-8B83-35204212450D}"/>
              </a:ext>
            </a:extLst>
          </p:cNvPr>
          <p:cNvGrpSpPr/>
          <p:nvPr/>
        </p:nvGrpSpPr>
        <p:grpSpPr>
          <a:xfrm>
            <a:off x="-1" y="0"/>
            <a:ext cx="12192001" cy="6874644"/>
            <a:chOff x="-1" y="0"/>
            <a:chExt cx="12192001" cy="687464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E81C23-7573-42D2-9219-71B64939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07240C-12DD-4FB1-9A28-FCCFF960A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235679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A1C58C-BDDD-4AEF-8998-15872597D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56321" y="0"/>
              <a:ext cx="2235679" cy="68746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817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15074" y="2034373"/>
            <a:ext cx="7854545" cy="2863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15074" y="2941028"/>
            <a:ext cx="2056462" cy="2767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1397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32727" y="4045771"/>
            <a:ext cx="104727" cy="2193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F6DC89C4-FE75-450A-B29B-F93D43CA2F55}"/>
              </a:ext>
            </a:extLst>
          </p:cNvPr>
          <p:cNvSpPr/>
          <p:nvPr/>
        </p:nvSpPr>
        <p:spPr bwMode="white">
          <a:xfrm>
            <a:off x="6043636" y="2204864"/>
            <a:ext cx="104727" cy="2193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C04020BD-796D-497F-8FB2-F2BA3A40DBC0}"/>
              </a:ext>
            </a:extLst>
          </p:cNvPr>
          <p:cNvSpPr/>
          <p:nvPr/>
        </p:nvSpPr>
        <p:spPr bwMode="white">
          <a:xfrm>
            <a:off x="10166062" y="2237264"/>
            <a:ext cx="104727" cy="2193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CAA40FBB-CEC2-4AB2-B1F4-225C000CA64A}"/>
              </a:ext>
            </a:extLst>
          </p:cNvPr>
          <p:cNvSpPr/>
          <p:nvPr/>
        </p:nvSpPr>
        <p:spPr bwMode="white">
          <a:xfrm>
            <a:off x="1919536" y="2852936"/>
            <a:ext cx="104727" cy="2193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2">
            <a:extLst>
              <a:ext uri="{FF2B5EF4-FFF2-40B4-BE49-F238E27FC236}">
                <a16:creationId xmlns:a16="http://schemas.microsoft.com/office/drawing/2014/main" id="{B212D522-9390-4AEA-97B6-E3B43901BEFA}"/>
              </a:ext>
            </a:extLst>
          </p:cNvPr>
          <p:cNvSpPr/>
          <p:nvPr/>
        </p:nvSpPr>
        <p:spPr bwMode="white">
          <a:xfrm>
            <a:off x="7392144" y="2869138"/>
            <a:ext cx="104727" cy="2193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2">
            <a:extLst>
              <a:ext uri="{FF2B5EF4-FFF2-40B4-BE49-F238E27FC236}">
                <a16:creationId xmlns:a16="http://schemas.microsoft.com/office/drawing/2014/main" id="{78068A74-2165-40ED-97A6-0C7BE46FD5F2}"/>
              </a:ext>
            </a:extLst>
          </p:cNvPr>
          <p:cNvSpPr/>
          <p:nvPr/>
        </p:nvSpPr>
        <p:spPr bwMode="white">
          <a:xfrm>
            <a:off x="11640616" y="3497699"/>
            <a:ext cx="104727" cy="2193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Picture 1" descr="10.png">
            <a:extLst>
              <a:ext uri="{FF2B5EF4-FFF2-40B4-BE49-F238E27FC236}">
                <a16:creationId xmlns:a16="http://schemas.microsoft.com/office/drawing/2014/main" id="{BEE5D2FD-1827-45C1-B45F-0DDF84E963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1" b="59842"/>
          <a:stretch/>
        </p:blipFill>
        <p:spPr>
          <a:xfrm>
            <a:off x="1127448" y="4493975"/>
            <a:ext cx="11520000" cy="129620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3774"/>
          <a:stretch/>
        </p:blipFill>
        <p:spPr>
          <a:xfrm>
            <a:off x="672000" y="1484784"/>
            <a:ext cx="11520000" cy="18147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95570" y="1976123"/>
            <a:ext cx="3922512" cy="1047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602049" y="1976123"/>
            <a:ext cx="904462" cy="1047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3917" y="2404576"/>
            <a:ext cx="2227834" cy="1047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612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57289" y="1794160"/>
            <a:ext cx="628363" cy="2761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46909" y="1794160"/>
            <a:ext cx="637884" cy="2761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717024" y="1803682"/>
            <a:ext cx="314181" cy="2570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783338" y="1803682"/>
            <a:ext cx="333223" cy="2666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57884" y="2222656"/>
            <a:ext cx="618842" cy="2666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662214" y="2222656"/>
            <a:ext cx="323702" cy="2570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385454" y="2641630"/>
            <a:ext cx="618842" cy="2761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450776" y="2641630"/>
            <a:ext cx="3103735" cy="2761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72264" y="3070126"/>
            <a:ext cx="1199603" cy="2761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136925" y="3498622"/>
            <a:ext cx="618842" cy="2666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451768" y="3946162"/>
            <a:ext cx="266578" cy="2094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5553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75933" y="2128454"/>
            <a:ext cx="514115" cy="2287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688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14611" y="2433156"/>
            <a:ext cx="285619" cy="2382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631669" y="3710078"/>
            <a:ext cx="609322" cy="2382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48363" y="4509120"/>
            <a:ext cx="504595" cy="3349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2122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66545" y="1537403"/>
            <a:ext cx="5398214" cy="2858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450776" y="1966219"/>
            <a:ext cx="1199603" cy="2763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650049" y="1966219"/>
            <a:ext cx="913983" cy="2763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62743" y="2395035"/>
            <a:ext cx="1494743" cy="2763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71404" y="2823851"/>
            <a:ext cx="599801" cy="2763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566016" y="2823851"/>
            <a:ext cx="5026909" cy="2763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671404" y="3252667"/>
            <a:ext cx="3237024" cy="2763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215074" y="4100769"/>
            <a:ext cx="10358479" cy="2763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72264" y="4520056"/>
            <a:ext cx="1304330" cy="2763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75897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A99D1D-C8EA-4D91-9750-CB305FFADC1E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BA7BA0A-1020-41F8-A342-EF3C893B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540B495-6479-4F0A-AA7A-EF23579AA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3533419" cy="685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5F2AA1D-A80E-4C03-8AA8-DE5FDC668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58581" y="0"/>
              <a:ext cx="3533419" cy="6858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0E08-B471-4334-8A7F-BE577CDDF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7448" y="5148808"/>
              <a:ext cx="3533419" cy="17091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2765C1-1F05-45A4-B77F-83B645E03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12504" y="5148808"/>
              <a:ext cx="3533419" cy="17091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165" t="34492" r="32081"/>
          <a:stretch/>
        </p:blipFill>
        <p:spPr>
          <a:xfrm>
            <a:off x="3719736" y="2708920"/>
            <a:ext cx="4464496" cy="15893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237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17884" y="1641902"/>
            <a:ext cx="514115" cy="4190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793851" y="1651426"/>
            <a:ext cx="485553" cy="4285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48297" y="2432375"/>
            <a:ext cx="523636" cy="4095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14743" y="2432375"/>
            <a:ext cx="533157" cy="3999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774148" y="2432375"/>
            <a:ext cx="504595" cy="4380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459636" y="2422851"/>
            <a:ext cx="447471" cy="4190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155966" y="3241895"/>
            <a:ext cx="542677" cy="3809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850975" y="3241895"/>
            <a:ext cx="523636" cy="3999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842776" y="4022844"/>
            <a:ext cx="476033" cy="4380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528264" y="4032368"/>
            <a:ext cx="523636" cy="4095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984595" y="4022844"/>
            <a:ext cx="456991" cy="4190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622479" y="4003796"/>
            <a:ext cx="514115" cy="4761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633983" y="4813317"/>
            <a:ext cx="523636" cy="4190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2309950" y="4813317"/>
            <a:ext cx="514115" cy="4571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5537454" y="4794269"/>
            <a:ext cx="485553" cy="4761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6194380" y="4813317"/>
            <a:ext cx="495074" cy="4380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1760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89520" y="1595436"/>
            <a:ext cx="209454" cy="2195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99239" y="2807666"/>
            <a:ext cx="218975" cy="2195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27669" y="3619002"/>
            <a:ext cx="228495" cy="2195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4350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17950" y="1213629"/>
            <a:ext cx="238016" cy="2099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7383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03768" y="1194617"/>
            <a:ext cx="266578" cy="2101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291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24462" y="2061101"/>
            <a:ext cx="4389024" cy="2762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33983" y="2956475"/>
            <a:ext cx="5103074" cy="2762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33983" y="3851849"/>
            <a:ext cx="3513123" cy="2857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18545" y="4023304"/>
            <a:ext cx="171371" cy="1047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33983" y="4756749"/>
            <a:ext cx="6264595" cy="2762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3493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879537" y="1623808"/>
            <a:ext cx="2142148" cy="2766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735735" y="1623808"/>
            <a:ext cx="1228165" cy="2766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72132" y="2072211"/>
            <a:ext cx="913983" cy="2766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107702" y="2520615"/>
            <a:ext cx="2123107" cy="2766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649719" y="2625560"/>
            <a:ext cx="333223" cy="477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500694" y="2969018"/>
            <a:ext cx="1751801" cy="2766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908099" y="3417422"/>
            <a:ext cx="2123107" cy="2766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745256" y="3426962"/>
            <a:ext cx="1237685" cy="2671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481652" y="3875366"/>
            <a:ext cx="904462" cy="2671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965884" y="4314229"/>
            <a:ext cx="2065983" cy="2766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726876" y="4314229"/>
            <a:ext cx="2065983" cy="2766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78930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95504" y="2476996"/>
            <a:ext cx="1190082" cy="2774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441586" y="2476996"/>
            <a:ext cx="894942" cy="2774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1472</TotalTime>
  <Words>0</Words>
  <Application>Microsoft Office PowerPoint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2" baseType="lpstr">
      <vt:lpstr>等线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187</cp:revision>
  <dcterms:created xsi:type="dcterms:W3CDTF">2015-08-18T12:29:20Z</dcterms:created>
  <dcterms:modified xsi:type="dcterms:W3CDTF">2022-01-20T08:46:57Z</dcterms:modified>
</cp:coreProperties>
</file>