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6" r:id="rId2"/>
    <p:sldId id="276" r:id="rId3"/>
    <p:sldId id="324" r:id="rId4"/>
    <p:sldId id="325" r:id="rId5"/>
    <p:sldId id="326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355" y="4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E022-3F70-440A-872C-A2517BDD00D5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CEACB-6C85-4B01-90A7-99680B4A6E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58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EACB-6C85-4B01-90A7-99680B4A6E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27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7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2893980"/>
            <a:ext cx="6982491" cy="3914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648214"/>
            <a:ext cx="3934200" cy="381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4402448"/>
            <a:ext cx="3924674" cy="3914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3667309"/>
            <a:ext cx="866857" cy="362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0035" y="3648214"/>
            <a:ext cx="2352899" cy="381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8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8910" y="2947573"/>
            <a:ext cx="2867298" cy="390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3001" y="3700320"/>
            <a:ext cx="2838721" cy="390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3839" y="3719377"/>
            <a:ext cx="857331" cy="371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8635" y="4462595"/>
            <a:ext cx="2229062" cy="381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4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0641" y="1289710"/>
            <a:ext cx="1752767" cy="3812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2042759"/>
            <a:ext cx="1295523" cy="390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8734" y="3548859"/>
            <a:ext cx="3067342" cy="390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CDBB5ED6-E8AB-4980-8E38-FD7F0E672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203848" y="2492896"/>
            <a:ext cx="2736304" cy="830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677FE4-9845-4A2C-A231-4C26469D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670478"/>
            <a:ext cx="2736304" cy="4682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0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5658859"/>
            <a:ext cx="1466990" cy="400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686" y="4943412"/>
            <a:ext cx="2305270" cy="391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6782" y="4237505"/>
            <a:ext cx="3524586" cy="381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3001" y="4943412"/>
            <a:ext cx="4705799" cy="391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8998" y="4237505"/>
            <a:ext cx="3448379" cy="391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2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4771134"/>
            <a:ext cx="647761" cy="371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5476932"/>
            <a:ext cx="2714884" cy="391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340462"/>
            <a:ext cx="4877265" cy="391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4761596"/>
            <a:ext cx="4562910" cy="3815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4046260"/>
            <a:ext cx="7230165" cy="40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6330" y="3340462"/>
            <a:ext cx="1886130" cy="391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8271" y="4761596"/>
            <a:ext cx="1771819" cy="391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163666" cy="2789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3808" y="1556792"/>
            <a:ext cx="360040" cy="440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3.png">
            <a:extLst>
              <a:ext uri="{FF2B5EF4-FFF2-40B4-BE49-F238E27FC236}">
                <a16:creationId xmlns:a16="http://schemas.microsoft.com/office/drawing/2014/main" id="{AA4F3726-3369-4C96-8227-83EEA02539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423279"/>
            <a:ext cx="8136904" cy="3343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5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4985" y="2206233"/>
            <a:ext cx="4362866" cy="391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2912516"/>
            <a:ext cx="2305270" cy="391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3618798"/>
            <a:ext cx="3143550" cy="391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5459" y="4325080"/>
            <a:ext cx="4372392" cy="400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1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6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5327" y="1404030"/>
            <a:ext cx="2114751" cy="381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2306" y="2909816"/>
            <a:ext cx="876383" cy="381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5117" y="2909816"/>
            <a:ext cx="857331" cy="381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4302" y="3653179"/>
            <a:ext cx="847805" cy="400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7907" y="4425133"/>
            <a:ext cx="428665" cy="362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4897" y="4425133"/>
            <a:ext cx="438191" cy="371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0939" y="4415603"/>
            <a:ext cx="866857" cy="381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1</Words>
  <Application>Microsoft Office PowerPoint</Application>
  <PresentationFormat>全屏显示(4:3)</PresentationFormat>
  <Paragraphs>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2022-01-20T07:55:13Z</dcterms:modified>
</cp:coreProperties>
</file>