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C5F3D09-9215-4D59-B507-D3742FAC5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203848" y="2492896"/>
            <a:ext cx="2736304" cy="83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343444-8755-47DE-9EA7-4BD88673C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3534945"/>
            <a:ext cx="6264696" cy="6744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2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3794" y="1585253"/>
            <a:ext cx="209570" cy="152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5294" y="2586227"/>
            <a:ext cx="180992" cy="162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11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36022" y="1862101"/>
            <a:ext cx="1695611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2195924"/>
            <a:ext cx="1495567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6022" y="2529748"/>
            <a:ext cx="1905181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22" y="2863572"/>
            <a:ext cx="1705137" cy="209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3540757"/>
            <a:ext cx="257199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5316" y="3540757"/>
            <a:ext cx="257199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3298" y="3540757"/>
            <a:ext cx="257199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02482" y="3540757"/>
            <a:ext cx="257199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50465" y="3550295"/>
            <a:ext cx="257199" cy="19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60123" y="3540757"/>
            <a:ext cx="257199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17631" y="3550295"/>
            <a:ext cx="238147" cy="181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27289" y="3550295"/>
            <a:ext cx="257199" cy="181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6132" y="3874580"/>
            <a:ext cx="257199" cy="19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435316" y="3874580"/>
            <a:ext cx="257199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083298" y="3874580"/>
            <a:ext cx="247673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702482" y="3874580"/>
            <a:ext cx="247673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340939" y="3865043"/>
            <a:ext cx="266725" cy="209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960123" y="3874580"/>
            <a:ext cx="257199" cy="19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608105" y="3874580"/>
            <a:ext cx="257199" cy="19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227289" y="3874580"/>
            <a:ext cx="257199" cy="2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2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3232" y="1842647"/>
            <a:ext cx="1638456" cy="200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176305"/>
            <a:ext cx="4715325" cy="209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697" y="2853154"/>
            <a:ext cx="3553164" cy="200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7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55779" y="1461327"/>
            <a:ext cx="885909" cy="200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794989"/>
            <a:ext cx="2124277" cy="20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3728" y="2138184"/>
            <a:ext cx="3543638" cy="200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4842" y="2471845"/>
            <a:ext cx="4848687" cy="200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4456" y="2805507"/>
            <a:ext cx="6248996" cy="20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56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298" y="1185099"/>
            <a:ext cx="5667916" cy="210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529063"/>
            <a:ext cx="352458" cy="20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303" y="1529063"/>
            <a:ext cx="2933980" cy="20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8403" y="1863472"/>
            <a:ext cx="1943285" cy="20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197881"/>
            <a:ext cx="4077089" cy="20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2022-01-20T07:52:32Z</dcterms:modified>
</cp:coreProperties>
</file>