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2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7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7499" y="3234118"/>
            <a:ext cx="895435" cy="390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891792"/>
            <a:ext cx="4772480" cy="381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8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3794" y="1242061"/>
            <a:ext cx="390562" cy="371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880773"/>
            <a:ext cx="847805" cy="39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9902" y="2576684"/>
            <a:ext cx="276251" cy="295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4085E74-D231-4F5A-BED0-265E6180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203848" y="2492896"/>
            <a:ext cx="2736304" cy="83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CFB52E-159C-4C5B-80C2-888D498CD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643536"/>
            <a:ext cx="4032448" cy="569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71898"/>
            <a:ext cx="8640000" cy="2086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.png">
            <a:extLst>
              <a:ext uri="{FF2B5EF4-FFF2-40B4-BE49-F238E27FC236}">
                <a16:creationId xmlns:a16="http://schemas.microsoft.com/office/drawing/2014/main" id="{C50465A1-8F09-495E-B3CA-C73B7244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58704"/>
            <a:ext cx="8640000" cy="4310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8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5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7455" y="1251467"/>
            <a:ext cx="333406" cy="30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047" y="1880883"/>
            <a:ext cx="3438853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1899951"/>
            <a:ext cx="866857" cy="371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510148"/>
            <a:ext cx="3753208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1" y="2510148"/>
            <a:ext cx="2181433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129879"/>
            <a:ext cx="1686085" cy="400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4388409"/>
            <a:ext cx="7039647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99" y="4998606"/>
            <a:ext cx="7068224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9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4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7797" y="1728327"/>
            <a:ext cx="1714663" cy="57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76655"/>
            <a:ext cx="5867960" cy="57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2022-01-20T07:57:18Z</dcterms:modified>
</cp:coreProperties>
</file>