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8" r:id="rId2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1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33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1512" y="3283386"/>
            <a:ext cx="257199" cy="305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0564" y="3951079"/>
            <a:ext cx="238147" cy="305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1512" y="4609233"/>
            <a:ext cx="276251" cy="305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22460" y="5935081"/>
            <a:ext cx="295303" cy="3147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8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7256" y="2750059"/>
            <a:ext cx="2752987" cy="400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7256" y="4744586"/>
            <a:ext cx="4705799" cy="400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0685" y="4744586"/>
            <a:ext cx="2352899" cy="391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7212" y="5412610"/>
            <a:ext cx="3581742" cy="391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0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020" y="2557616"/>
            <a:ext cx="7087276" cy="4003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502" y="3224927"/>
            <a:ext cx="2724410" cy="390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5217327"/>
            <a:ext cx="7068224" cy="4003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5884638"/>
            <a:ext cx="4429547" cy="390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672"/>
          <a:stretch/>
        </p:blipFill>
        <p:spPr>
          <a:xfrm>
            <a:off x="252000" y="1124744"/>
            <a:ext cx="8640000" cy="2705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5847" y="2112687"/>
            <a:ext cx="866857" cy="400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7115" y="2122228"/>
            <a:ext cx="1266945" cy="391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63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140" y="2462021"/>
            <a:ext cx="838280" cy="381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07576" y="2452490"/>
            <a:ext cx="866857" cy="400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3144" y="3519983"/>
            <a:ext cx="133362" cy="1334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7995" y="3824981"/>
            <a:ext cx="5267828" cy="47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7091" y="4377790"/>
            <a:ext cx="228621" cy="1620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98579" y="4406383"/>
            <a:ext cx="133362" cy="114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4720912"/>
            <a:ext cx="3324542" cy="47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31016" y="5273721"/>
            <a:ext cx="209570" cy="142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99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4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31281" y="2510992"/>
            <a:ext cx="866857" cy="372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9065" y="3798885"/>
            <a:ext cx="1705137" cy="410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6871" y="5124938"/>
            <a:ext cx="6039426" cy="391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5773655"/>
            <a:ext cx="4010407" cy="400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0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3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331" y="1337440"/>
            <a:ext cx="200044" cy="114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5636" y="1594881"/>
            <a:ext cx="123836" cy="104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16617" y="1995344"/>
            <a:ext cx="200044" cy="114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821" y="1995344"/>
            <a:ext cx="361984" cy="324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22019" y="2023949"/>
            <a:ext cx="114310" cy="295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6099" y="2252785"/>
            <a:ext cx="133362" cy="104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0961" y="2672318"/>
            <a:ext cx="123836" cy="305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02747" y="2653248"/>
            <a:ext cx="361984" cy="324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0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B88D441E-F7AF-4CF4-93C8-52EA5DC0D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203848" y="2492896"/>
            <a:ext cx="2736304" cy="830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ACE0451-8F38-48A0-A80E-468CB3979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645024"/>
            <a:ext cx="3600400" cy="5184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4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5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74478" y="3692146"/>
            <a:ext cx="1762293" cy="400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4321349"/>
            <a:ext cx="4439073" cy="400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2957" y="5570221"/>
            <a:ext cx="1695611" cy="400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5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3640" y="1862010"/>
            <a:ext cx="352458" cy="3051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6220290"/>
            <a:ext cx="1028798" cy="391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5590866"/>
            <a:ext cx="1057375" cy="391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87775" y="6220290"/>
            <a:ext cx="4010407" cy="391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495" y="4961443"/>
            <a:ext cx="7087276" cy="400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06871" y="5590866"/>
            <a:ext cx="6020374" cy="391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849"/>
          <a:stretch/>
        </p:blipFill>
        <p:spPr>
          <a:xfrm>
            <a:off x="107504" y="980728"/>
            <a:ext cx="8640000" cy="20575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21.png">
            <a:extLst>
              <a:ext uri="{FF2B5EF4-FFF2-40B4-BE49-F238E27FC236}">
                <a16:creationId xmlns:a16="http://schemas.microsoft.com/office/drawing/2014/main" id="{EA99BAE1-78E7-4AED-A349-149AC65D9C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038272"/>
            <a:ext cx="8640000" cy="3204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F3FC2C5C-A6BE-441F-A736-189AA81E21D1}"/>
              </a:ext>
            </a:extLst>
          </p:cNvPr>
          <p:cNvSpPr/>
          <p:nvPr/>
        </p:nvSpPr>
        <p:spPr bwMode="white">
          <a:xfrm>
            <a:off x="5800108" y="3181336"/>
            <a:ext cx="2848246" cy="410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69634FE2-E71E-471D-8EEA-27D7737C8102}"/>
              </a:ext>
            </a:extLst>
          </p:cNvPr>
          <p:cNvSpPr/>
          <p:nvPr/>
        </p:nvSpPr>
        <p:spPr bwMode="white">
          <a:xfrm>
            <a:off x="789480" y="3820360"/>
            <a:ext cx="3000661" cy="3910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25A45A6A-5B6C-4138-97BA-37FEF7CA24C2}"/>
              </a:ext>
            </a:extLst>
          </p:cNvPr>
          <p:cNvSpPr/>
          <p:nvPr/>
        </p:nvSpPr>
        <p:spPr bwMode="white">
          <a:xfrm>
            <a:off x="3837771" y="3810822"/>
            <a:ext cx="4829636" cy="400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0F4E20F1-3AB5-46F4-9B07-F351BB82C9C5}"/>
              </a:ext>
            </a:extLst>
          </p:cNvPr>
          <p:cNvSpPr/>
          <p:nvPr/>
        </p:nvSpPr>
        <p:spPr bwMode="white">
          <a:xfrm>
            <a:off x="789480" y="4440308"/>
            <a:ext cx="6163263" cy="3910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DE4A8147-B326-44EB-80A0-5183813C76D5}"/>
              </a:ext>
            </a:extLst>
          </p:cNvPr>
          <p:cNvSpPr/>
          <p:nvPr/>
        </p:nvSpPr>
        <p:spPr bwMode="white">
          <a:xfrm>
            <a:off x="5390494" y="5069794"/>
            <a:ext cx="3276912" cy="3910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71D4F714-C3E6-477A-9236-8E8BFF9C33C9}"/>
              </a:ext>
            </a:extLst>
          </p:cNvPr>
          <p:cNvSpPr/>
          <p:nvPr/>
        </p:nvSpPr>
        <p:spPr bwMode="white">
          <a:xfrm>
            <a:off x="789480" y="5699279"/>
            <a:ext cx="4048511" cy="3910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195"/>
          <a:stretch/>
        </p:blipFill>
        <p:spPr>
          <a:xfrm>
            <a:off x="252000" y="1124744"/>
            <a:ext cx="8640000" cy="39434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3345" y="2934157"/>
            <a:ext cx="695391" cy="581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8857" y="4134543"/>
            <a:ext cx="628710" cy="600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2396" y="4115489"/>
            <a:ext cx="714443" cy="676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13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8723" y="1394857"/>
            <a:ext cx="733495" cy="562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730" y="2587501"/>
            <a:ext cx="685865" cy="6774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7576" y="3875556"/>
            <a:ext cx="666813" cy="610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9329" y="5077741"/>
            <a:ext cx="657287" cy="629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8094" y="5077741"/>
            <a:ext cx="352458" cy="610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07797" y="5125447"/>
            <a:ext cx="714443" cy="543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37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5581" y="1366462"/>
            <a:ext cx="685865" cy="601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4820" y="2579155"/>
            <a:ext cx="723969" cy="611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5988" y="2588704"/>
            <a:ext cx="704917" cy="649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13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1137" y="2034308"/>
            <a:ext cx="876383" cy="391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5073" y="2034308"/>
            <a:ext cx="866857" cy="391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89009" y="2034308"/>
            <a:ext cx="876383" cy="391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1137" y="2702323"/>
            <a:ext cx="866857" cy="391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4599" y="2702323"/>
            <a:ext cx="857331" cy="391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8535" y="2702323"/>
            <a:ext cx="866857" cy="391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21137" y="3370339"/>
            <a:ext cx="876383" cy="391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64599" y="3370339"/>
            <a:ext cx="866857" cy="391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89009" y="3370339"/>
            <a:ext cx="866857" cy="3817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21137" y="4028812"/>
            <a:ext cx="876383" cy="391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64599" y="4038355"/>
            <a:ext cx="866857" cy="391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89009" y="4028812"/>
            <a:ext cx="857331" cy="400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7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1985121"/>
            <a:ext cx="857331" cy="390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4213" y="1985121"/>
            <a:ext cx="866857" cy="390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2901" y="2661579"/>
            <a:ext cx="866857" cy="390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4687" y="2652052"/>
            <a:ext cx="866857" cy="390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92427" y="3318983"/>
            <a:ext cx="857331" cy="390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64687" y="3318983"/>
            <a:ext cx="876383" cy="390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92427" y="3976387"/>
            <a:ext cx="857331" cy="400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64687" y="3985915"/>
            <a:ext cx="866857" cy="390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11479" y="4652846"/>
            <a:ext cx="838280" cy="381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82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69472" y="3381634"/>
            <a:ext cx="1924233" cy="382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83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4291" y="4560017"/>
            <a:ext cx="1914707" cy="400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2022-01-20T07:48:13Z</dcterms:modified>
</cp:coreProperties>
</file>