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7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8" r:id="rId1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1" d="100"/>
          <a:sy n="61" d="100"/>
        </p:scale>
        <p:origin x="43" y="2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124744"/>
            <a:ext cx="8640000" cy="51462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021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486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7345" y="1870724"/>
            <a:ext cx="1066901" cy="3905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16485" y="2528074"/>
            <a:ext cx="2333847" cy="3905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07664" y="3166369"/>
            <a:ext cx="895435" cy="3905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16441" y="3823719"/>
            <a:ext cx="1276471" cy="3905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556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9450" y="3157675"/>
            <a:ext cx="3162601" cy="4002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9020" y="2509593"/>
            <a:ext cx="7087276" cy="4002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74390" y="3843879"/>
            <a:ext cx="276251" cy="2954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2C13FA21-1ECD-4710-9488-D62BC3D509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418"/>
          <a:stretch/>
        </p:blipFill>
        <p:spPr>
          <a:xfrm>
            <a:off x="3203848" y="2492896"/>
            <a:ext cx="2736304" cy="8301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3D2E0A9-D69D-4675-A64C-1690E638F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3789040"/>
            <a:ext cx="5904656" cy="6249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124"/>
          <a:stretch/>
        </p:blipFill>
        <p:spPr>
          <a:xfrm>
            <a:off x="216000" y="1124744"/>
            <a:ext cx="8640000" cy="37645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474743" y="1339962"/>
            <a:ext cx="285777" cy="3053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207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35757" y="2232966"/>
            <a:ext cx="733495" cy="6288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83960" y="2252024"/>
            <a:ext cx="619184" cy="6193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49980" y="3576506"/>
            <a:ext cx="695391" cy="6193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40674" y="3557449"/>
            <a:ext cx="609658" cy="6003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510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07223" y="1451815"/>
            <a:ext cx="562028" cy="5910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83651" y="1537619"/>
            <a:ext cx="352458" cy="4480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60035" y="1423214"/>
            <a:ext cx="685865" cy="6482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45768" y="2786538"/>
            <a:ext cx="743020" cy="5529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55514" y="2786538"/>
            <a:ext cx="723969" cy="5815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779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9583" y="2263122"/>
            <a:ext cx="714443" cy="5915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11700" y="2272663"/>
            <a:ext cx="733495" cy="5629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17543" y="2234498"/>
            <a:ext cx="657287" cy="6774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5228" y="3570281"/>
            <a:ext cx="457243" cy="1526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2339" y="3703860"/>
            <a:ext cx="685865" cy="4961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703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93883" y="4925487"/>
            <a:ext cx="342932" cy="3053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793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65173" y="1996911"/>
            <a:ext cx="295303" cy="3056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84224" y="3448688"/>
            <a:ext cx="276251" cy="2960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091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25834" y="3197999"/>
            <a:ext cx="7068224" cy="4007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06738" y="3846756"/>
            <a:ext cx="2333847" cy="4007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06782" y="5783485"/>
            <a:ext cx="6106108" cy="4007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1406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2022-01-20T07:43:46Z</dcterms:modified>
</cp:coreProperties>
</file>