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9" r:id="rId1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16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369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54765" y="1290313"/>
            <a:ext cx="895435" cy="3823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4213" y="2026412"/>
            <a:ext cx="2419581" cy="3919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762510"/>
            <a:ext cx="1324101" cy="3919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45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35801" y="3465149"/>
            <a:ext cx="857331" cy="400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78205" y="4199776"/>
            <a:ext cx="3486482" cy="400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33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8679" y="2023153"/>
            <a:ext cx="876383" cy="3905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69120" y="2023153"/>
            <a:ext cx="885909" cy="4001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0487" y="3499808"/>
            <a:ext cx="838280" cy="3905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2306" y="3509334"/>
            <a:ext cx="847805" cy="371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249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07708" y="2156716"/>
            <a:ext cx="1324101" cy="3811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46341" y="2175773"/>
            <a:ext cx="447717" cy="3620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7212" y="2890408"/>
            <a:ext cx="857331" cy="3811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75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78910" y="2035349"/>
            <a:ext cx="3238809" cy="3916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2770967"/>
            <a:ext cx="1276471" cy="3916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40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5151" y="1194335"/>
            <a:ext cx="3905622" cy="3906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16749" y="3395296"/>
            <a:ext cx="1657508" cy="4001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897312EC-7554-4688-BD49-0330B063A1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/>
          <a:stretch/>
        </p:blipFill>
        <p:spPr>
          <a:xfrm>
            <a:off x="3131840" y="2132856"/>
            <a:ext cx="2880320" cy="873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A232EDF-0133-4E56-96A2-2818330B5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403898"/>
            <a:ext cx="3168352" cy="5478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20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26011" y="2061974"/>
            <a:ext cx="314355" cy="858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7885" y="2061974"/>
            <a:ext cx="304829" cy="858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78381" y="2166846"/>
            <a:ext cx="361984" cy="2192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60211" y="2166846"/>
            <a:ext cx="809702" cy="2192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50773" y="2824673"/>
            <a:ext cx="295303" cy="858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40233" y="2843741"/>
            <a:ext cx="857331" cy="3813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74522" y="2920011"/>
            <a:ext cx="571554" cy="3146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45239" y="3587372"/>
            <a:ext cx="295303" cy="762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07135" y="3682710"/>
            <a:ext cx="381036" cy="295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31854" y="3606440"/>
            <a:ext cx="562028" cy="305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073772" y="4221089"/>
            <a:ext cx="676339" cy="4531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303276" y="4350071"/>
            <a:ext cx="609658" cy="324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55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12185" y="1251634"/>
            <a:ext cx="866857" cy="4004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69340" y="2004921"/>
            <a:ext cx="876383" cy="4100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64864" y="2014456"/>
            <a:ext cx="1752767" cy="3909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2777278"/>
            <a:ext cx="1705137" cy="3909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59814" y="3540099"/>
            <a:ext cx="885909" cy="4004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64864" y="3549634"/>
            <a:ext cx="876383" cy="3909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88965" y="3540099"/>
            <a:ext cx="857331" cy="3909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0399" y="4312456"/>
            <a:ext cx="876383" cy="381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97345" y="4302921"/>
            <a:ext cx="1705137" cy="3909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88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81582" y="2357730"/>
            <a:ext cx="870447" cy="6865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88233" y="3933055"/>
            <a:ext cx="509363" cy="5987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88898" y="3933055"/>
            <a:ext cx="514800" cy="5987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11959" y="5373216"/>
            <a:ext cx="511200" cy="6086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78690" y="5405823"/>
            <a:ext cx="937326" cy="5848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89688" y="5373216"/>
            <a:ext cx="568800" cy="6086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81CE42E2-B18C-46E1-9B40-B04EDB8E4B40}"/>
              </a:ext>
            </a:extLst>
          </p:cNvPr>
          <p:cNvSpPr/>
          <p:nvPr/>
        </p:nvSpPr>
        <p:spPr bwMode="white">
          <a:xfrm>
            <a:off x="6444208" y="2357730"/>
            <a:ext cx="870447" cy="1440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5D55D4B4-DA92-47E9-9452-B48EE1CD598E}"/>
              </a:ext>
            </a:extLst>
          </p:cNvPr>
          <p:cNvSpPr/>
          <p:nvPr/>
        </p:nvSpPr>
        <p:spPr bwMode="white">
          <a:xfrm>
            <a:off x="1331640" y="3234978"/>
            <a:ext cx="1008112" cy="7207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17AC0C23-A417-4EA8-82F6-50A2C0B71131}"/>
              </a:ext>
            </a:extLst>
          </p:cNvPr>
          <p:cNvSpPr/>
          <p:nvPr/>
        </p:nvSpPr>
        <p:spPr bwMode="white">
          <a:xfrm>
            <a:off x="4110236" y="3212976"/>
            <a:ext cx="1008112" cy="721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6A143D70-8521-4649-A479-6AC4913AC4D7}"/>
              </a:ext>
            </a:extLst>
          </p:cNvPr>
          <p:cNvSpPr/>
          <p:nvPr/>
        </p:nvSpPr>
        <p:spPr bwMode="white">
          <a:xfrm>
            <a:off x="2555776" y="4653136"/>
            <a:ext cx="1008112" cy="752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E0A30E7-EFF9-4FBA-A900-2249F4F1A953}"/>
              </a:ext>
            </a:extLst>
          </p:cNvPr>
          <p:cNvSpPr/>
          <p:nvPr/>
        </p:nvSpPr>
        <p:spPr bwMode="white">
          <a:xfrm>
            <a:off x="4411897" y="5229200"/>
            <a:ext cx="937326" cy="2248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CA203AFA-205E-4364-85C7-3521A616EFBB}"/>
              </a:ext>
            </a:extLst>
          </p:cNvPr>
          <p:cNvSpPr/>
          <p:nvPr/>
        </p:nvSpPr>
        <p:spPr bwMode="white">
          <a:xfrm>
            <a:off x="5319118" y="5454015"/>
            <a:ext cx="909066" cy="5312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D9CDC4E5-54BF-45D8-A5F4-A05F2BB25159}"/>
              </a:ext>
            </a:extLst>
          </p:cNvPr>
          <p:cNvSpPr/>
          <p:nvPr/>
        </p:nvSpPr>
        <p:spPr bwMode="white">
          <a:xfrm>
            <a:off x="5338434" y="4653136"/>
            <a:ext cx="1393806" cy="8192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9242B8D2-CB41-40FE-81FA-768F6744EF43}"/>
              </a:ext>
            </a:extLst>
          </p:cNvPr>
          <p:cNvSpPr/>
          <p:nvPr/>
        </p:nvSpPr>
        <p:spPr bwMode="white">
          <a:xfrm>
            <a:off x="7225320" y="4653136"/>
            <a:ext cx="1379128" cy="752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81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2342" y="1916831"/>
            <a:ext cx="896400" cy="5850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38738" y="1916831"/>
            <a:ext cx="561600" cy="5850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3872" y="3428999"/>
            <a:ext cx="932400" cy="5519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A2C2D554-E0ED-4335-9D1E-91C740C6B27C}"/>
              </a:ext>
            </a:extLst>
          </p:cNvPr>
          <p:cNvSpPr/>
          <p:nvPr/>
        </p:nvSpPr>
        <p:spPr bwMode="white">
          <a:xfrm>
            <a:off x="2339752" y="1149878"/>
            <a:ext cx="1512168" cy="7669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43C3C59D-84C6-49C2-9C49-954EABB906AC}"/>
              </a:ext>
            </a:extLst>
          </p:cNvPr>
          <p:cNvSpPr/>
          <p:nvPr/>
        </p:nvSpPr>
        <p:spPr bwMode="white">
          <a:xfrm>
            <a:off x="7112758" y="1684357"/>
            <a:ext cx="771610" cy="2740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995D1CB1-AEC0-43A2-B9DA-D2A0E190D615}"/>
              </a:ext>
            </a:extLst>
          </p:cNvPr>
          <p:cNvSpPr/>
          <p:nvPr/>
        </p:nvSpPr>
        <p:spPr bwMode="white">
          <a:xfrm>
            <a:off x="5724128" y="2636912"/>
            <a:ext cx="1368152" cy="8399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93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63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013868"/>
            <a:ext cx="1095479" cy="4002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776209"/>
            <a:ext cx="7201587" cy="4002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5570" y="1251526"/>
            <a:ext cx="7630253" cy="4002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30531" y="2013868"/>
            <a:ext cx="6725292" cy="4002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22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1416</TotalTime>
  <Words>0</Words>
  <Application>Microsoft Office PowerPoint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2022-01-20T07:38:27Z</dcterms:modified>
</cp:coreProperties>
</file>