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1" r:id="rId2"/>
    <p:sldId id="276" r:id="rId3"/>
    <p:sldId id="325" r:id="rId4"/>
    <p:sldId id="326" r:id="rId5"/>
    <p:sldId id="327" r:id="rId6"/>
    <p:sldId id="328" r:id="rId7"/>
    <p:sldId id="329" r:id="rId8"/>
    <p:sldId id="332" r:id="rId9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75" d="100"/>
          <a:sy n="75" d="100"/>
        </p:scale>
        <p:origin x="157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CEB9F9A7-1F6B-4F2B-A68F-913815CA5B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418"/>
          <a:stretch/>
        </p:blipFill>
        <p:spPr>
          <a:xfrm>
            <a:off x="3131840" y="2132856"/>
            <a:ext cx="2880320" cy="873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753550D-5B4E-4E09-810B-4ACB622F1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429000"/>
            <a:ext cx="7056784" cy="5989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348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70046" y="1529433"/>
            <a:ext cx="180992" cy="1529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6415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31369" y="1175438"/>
            <a:ext cx="190518" cy="1527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112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41556" y="1776788"/>
            <a:ext cx="200044" cy="2386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22504" y="2149045"/>
            <a:ext cx="200044" cy="2004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41556" y="2473579"/>
            <a:ext cx="200044" cy="2004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6606" y="3132184"/>
            <a:ext cx="257199" cy="2004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06738" y="3132184"/>
            <a:ext cx="257199" cy="2004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26143" y="3132184"/>
            <a:ext cx="257199" cy="1909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626275" y="3132184"/>
            <a:ext cx="257199" cy="1909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245680" y="3141729"/>
            <a:ext cx="247673" cy="1813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845812" y="3132184"/>
            <a:ext cx="257199" cy="1909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465217" y="3132184"/>
            <a:ext cx="257199" cy="2004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065349" y="3132184"/>
            <a:ext cx="257199" cy="2004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16132" y="3466261"/>
            <a:ext cx="228621" cy="1909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406738" y="3466261"/>
            <a:ext cx="257199" cy="1909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3035669" y="3466261"/>
            <a:ext cx="238147" cy="2004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3635801" y="3466261"/>
            <a:ext cx="247673" cy="1909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245680" y="3466261"/>
            <a:ext cx="247673" cy="1909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5855338" y="3466261"/>
            <a:ext cx="247673" cy="1909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7465217" y="3475806"/>
            <a:ext cx="257199" cy="1813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8065349" y="3466261"/>
            <a:ext cx="257199" cy="1909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816132" y="3800337"/>
            <a:ext cx="238147" cy="1813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1406738" y="3790792"/>
            <a:ext cx="257199" cy="2099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3026143" y="3800337"/>
            <a:ext cx="247673" cy="2004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3635801" y="3790792"/>
            <a:ext cx="247673" cy="2099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207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06738" y="1901008"/>
            <a:ext cx="447717" cy="2004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35845" y="1901008"/>
            <a:ext cx="4743902" cy="2004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2235139"/>
            <a:ext cx="3105446" cy="2004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6606" y="2884309"/>
            <a:ext cx="1867078" cy="2004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31016" y="2884309"/>
            <a:ext cx="1667034" cy="2004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74478" y="2884309"/>
            <a:ext cx="1076427" cy="2004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07576" y="3218440"/>
            <a:ext cx="876383" cy="2004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979395" y="3218440"/>
            <a:ext cx="876383" cy="2004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06606" y="3543025"/>
            <a:ext cx="1466990" cy="2004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149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40851" y="1156349"/>
            <a:ext cx="3648423" cy="2004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1490379"/>
            <a:ext cx="1762293" cy="2004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25966" y="2139351"/>
            <a:ext cx="5020154" cy="2004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21137" y="3456382"/>
            <a:ext cx="3981830" cy="2004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1406</TotalTime>
  <Words>0</Words>
  <Application>Microsoft Office PowerPoint</Application>
  <PresentationFormat>全屏显示(4:3)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2022-01-20T07:25:29Z</dcterms:modified>
</cp:coreProperties>
</file>