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7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8" r:id="rId1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1" d="100"/>
          <a:sy n="61" d="100"/>
        </p:scale>
        <p:origin x="43" y="3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360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166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147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084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98006" y="1261121"/>
            <a:ext cx="3038765" cy="4003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9450" y="2052339"/>
            <a:ext cx="3772260" cy="3908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50024" y="2834023"/>
            <a:ext cx="1257420" cy="3908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98403" y="2834023"/>
            <a:ext cx="866857" cy="3908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45856" y="3625240"/>
            <a:ext cx="1981389" cy="3908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9925" y="4406924"/>
            <a:ext cx="1705137" cy="4003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373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9969" y="3646749"/>
            <a:ext cx="7096802" cy="4007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925" y="4429178"/>
            <a:ext cx="7306372" cy="4007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925" y="5221149"/>
            <a:ext cx="2743461" cy="3912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D99086B0-FA1F-4477-BF17-6A5C59BE18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418"/>
          <a:stretch/>
        </p:blipFill>
        <p:spPr>
          <a:xfrm>
            <a:off x="3131840" y="2132856"/>
            <a:ext cx="2880320" cy="873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F9B28B8-66C4-407C-A5A0-5641216E1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780" y="3429000"/>
            <a:ext cx="3960440" cy="6301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04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595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812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9495" y="2892483"/>
            <a:ext cx="7087276" cy="4006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399" y="3674713"/>
            <a:ext cx="5477398" cy="4006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152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88348" y="1384882"/>
            <a:ext cx="1362205" cy="4001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98579" y="2175672"/>
            <a:ext cx="447717" cy="4001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0873" y="2966462"/>
            <a:ext cx="885909" cy="3811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45151" y="2956935"/>
            <a:ext cx="1285997" cy="4001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66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9020" y="2806139"/>
            <a:ext cx="3953252" cy="3910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9020" y="4379692"/>
            <a:ext cx="638235" cy="3814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97300" y="4370155"/>
            <a:ext cx="2524366" cy="4005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879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890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1405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2022-01-20T07:40:07Z</dcterms:modified>
</cp:coreProperties>
</file>