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83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03100" y="1985769"/>
            <a:ext cx="1781345" cy="400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1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1919740"/>
            <a:ext cx="2143329" cy="400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8138" y="2559087"/>
            <a:ext cx="2095700" cy="400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2218" y="3828240"/>
            <a:ext cx="2229062" cy="400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18"/>
          <a:stretch/>
        </p:blipFill>
        <p:spPr>
          <a:xfrm>
            <a:off x="323528" y="1268760"/>
            <a:ext cx="8640000" cy="3826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6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546" y="2347065"/>
            <a:ext cx="123836" cy="114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3916" y="2308958"/>
            <a:ext cx="209570" cy="152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4809" y="3194951"/>
            <a:ext cx="209570" cy="152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6683" y="3242585"/>
            <a:ext cx="133362" cy="123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2052" y="4128578"/>
            <a:ext cx="133362" cy="123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9351" y="4128578"/>
            <a:ext cx="133362" cy="123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25966" y="5014571"/>
            <a:ext cx="133362" cy="123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88304" y="4966937"/>
            <a:ext cx="228621" cy="161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4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3872" y="1261276"/>
            <a:ext cx="876383" cy="400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0123" y="1910055"/>
            <a:ext cx="1705137" cy="400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4457469"/>
            <a:ext cx="1028798" cy="381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9285" y="4447928"/>
            <a:ext cx="5944167" cy="400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5077625"/>
            <a:ext cx="6782447" cy="400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8C632C7-96B4-4098-A5B6-3D5089763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131840" y="2132856"/>
            <a:ext cx="2880320" cy="873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533CE16-65A5-411A-985C-7510CD59D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429000"/>
            <a:ext cx="3744414" cy="599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00"/>
          <a:stretch/>
        </p:blipFill>
        <p:spPr>
          <a:xfrm>
            <a:off x="252000" y="1268760"/>
            <a:ext cx="8640000" cy="35815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10743" y="1534869"/>
            <a:ext cx="276251" cy="295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88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2033614"/>
            <a:ext cx="847805" cy="390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879" y="2043150"/>
            <a:ext cx="847805" cy="371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2901" y="2720216"/>
            <a:ext cx="866857" cy="381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3828" y="2729752"/>
            <a:ext cx="847805" cy="371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2427" y="3397282"/>
            <a:ext cx="857331" cy="390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4302" y="3406818"/>
            <a:ext cx="866857" cy="381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3331" y="4083884"/>
            <a:ext cx="1295523" cy="381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83828" y="4074348"/>
            <a:ext cx="847805" cy="400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6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5878" y="3103705"/>
            <a:ext cx="847805" cy="391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3177" y="3781455"/>
            <a:ext cx="838280" cy="391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0729" y="4459205"/>
            <a:ext cx="847805" cy="391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5536" y="2359161"/>
            <a:ext cx="857331" cy="391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3714691"/>
            <a:ext cx="876383" cy="400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5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2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567" y="1928734"/>
            <a:ext cx="1495567" cy="400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2427" y="2605814"/>
            <a:ext cx="857331" cy="400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3861" y="3979048"/>
            <a:ext cx="876383" cy="390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5272" y="4646592"/>
            <a:ext cx="1705137" cy="400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7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3442" y="2576015"/>
            <a:ext cx="876383" cy="400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3386" y="3223971"/>
            <a:ext cx="3715104" cy="400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2022-01-20T07:17:49Z</dcterms:modified>
</cp:coreProperties>
</file>