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8" r:id="rId2"/>
    <p:sldId id="276" r:id="rId3"/>
    <p:sldId id="325" r:id="rId4"/>
    <p:sldId id="327" r:id="rId5"/>
    <p:sldId id="328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9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61" d="100"/>
          <a:sy n="61" d="100"/>
        </p:scale>
        <p:origin x="43" y="2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227"/>
          <a:stretch/>
        </p:blipFill>
        <p:spPr>
          <a:xfrm>
            <a:off x="252000" y="1052736"/>
            <a:ext cx="8640000" cy="36839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978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300" y="1833456"/>
            <a:ext cx="1066901" cy="3910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88568" y="1833456"/>
            <a:ext cx="1076427" cy="3910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97300" y="2501075"/>
            <a:ext cx="1066901" cy="3910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16882" y="3206845"/>
            <a:ext cx="285777" cy="3051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442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83872" y="1366075"/>
            <a:ext cx="304829" cy="3051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925" y="5352059"/>
            <a:ext cx="6772921" cy="4005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9495" y="4684550"/>
            <a:ext cx="7134906" cy="4005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970E35B7-550A-4E1B-AD52-8D5A960419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418"/>
          <a:stretch/>
        </p:blipFill>
        <p:spPr>
          <a:xfrm>
            <a:off x="3131840" y="2132856"/>
            <a:ext cx="2880320" cy="873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3E5F07E-49E5-43E2-B926-DC1E0786A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482453"/>
            <a:ext cx="4176464" cy="7389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693"/>
          <a:stretch/>
        </p:blipFill>
        <p:spPr>
          <a:xfrm>
            <a:off x="252000" y="1196752"/>
            <a:ext cx="8640000" cy="7916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1" descr="2.png">
            <a:extLst>
              <a:ext uri="{FF2B5EF4-FFF2-40B4-BE49-F238E27FC236}">
                <a16:creationId xmlns:a16="http://schemas.microsoft.com/office/drawing/2014/main" id="{24828902-8D5A-496B-A103-A2CDB6595A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56"/>
          <a:stretch/>
        </p:blipFill>
        <p:spPr>
          <a:xfrm>
            <a:off x="971600" y="1988397"/>
            <a:ext cx="8064896" cy="39147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7F679D0E-E475-4F4C-A4C5-74AE01CE470F}"/>
              </a:ext>
            </a:extLst>
          </p:cNvPr>
          <p:cNvSpPr/>
          <p:nvPr/>
        </p:nvSpPr>
        <p:spPr bwMode="white">
          <a:xfrm>
            <a:off x="1219273" y="3010039"/>
            <a:ext cx="638235" cy="6588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A122854A-BEC9-48D6-9DDB-85900EDFC808}"/>
              </a:ext>
            </a:extLst>
          </p:cNvPr>
          <p:cNvSpPr/>
          <p:nvPr/>
        </p:nvSpPr>
        <p:spPr bwMode="white">
          <a:xfrm>
            <a:off x="2162338" y="3019587"/>
            <a:ext cx="685865" cy="6588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1C3CE38F-585C-404D-86F1-F0F027D26E51}"/>
              </a:ext>
            </a:extLst>
          </p:cNvPr>
          <p:cNvSpPr/>
          <p:nvPr/>
        </p:nvSpPr>
        <p:spPr bwMode="white">
          <a:xfrm>
            <a:off x="3953209" y="3029135"/>
            <a:ext cx="733495" cy="6492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>
            <a:extLst>
              <a:ext uri="{FF2B5EF4-FFF2-40B4-BE49-F238E27FC236}">
                <a16:creationId xmlns:a16="http://schemas.microsoft.com/office/drawing/2014/main" id="{733CDECE-547D-4FB4-AE06-7D0B9EF66C38}"/>
              </a:ext>
            </a:extLst>
          </p:cNvPr>
          <p:cNvSpPr/>
          <p:nvPr/>
        </p:nvSpPr>
        <p:spPr bwMode="white">
          <a:xfrm>
            <a:off x="5020111" y="3067328"/>
            <a:ext cx="533450" cy="5346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>
            <a:extLst>
              <a:ext uri="{FF2B5EF4-FFF2-40B4-BE49-F238E27FC236}">
                <a16:creationId xmlns:a16="http://schemas.microsoft.com/office/drawing/2014/main" id="{0406D416-8D46-41E7-9DEA-9CB614A70EFD}"/>
              </a:ext>
            </a:extLst>
          </p:cNvPr>
          <p:cNvSpPr/>
          <p:nvPr/>
        </p:nvSpPr>
        <p:spPr bwMode="white">
          <a:xfrm>
            <a:off x="6868138" y="3105520"/>
            <a:ext cx="590606" cy="4678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>
            <a:extLst>
              <a:ext uri="{FF2B5EF4-FFF2-40B4-BE49-F238E27FC236}">
                <a16:creationId xmlns:a16="http://schemas.microsoft.com/office/drawing/2014/main" id="{0CFC8EFC-652C-4290-89C8-C5B6EEAB8D8D}"/>
              </a:ext>
            </a:extLst>
          </p:cNvPr>
          <p:cNvSpPr/>
          <p:nvPr/>
        </p:nvSpPr>
        <p:spPr bwMode="white">
          <a:xfrm>
            <a:off x="7792151" y="3029135"/>
            <a:ext cx="685865" cy="6492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FE81140C-172A-4198-B9C7-97A63020F2EB}"/>
              </a:ext>
            </a:extLst>
          </p:cNvPr>
          <p:cNvSpPr/>
          <p:nvPr/>
        </p:nvSpPr>
        <p:spPr bwMode="white">
          <a:xfrm>
            <a:off x="1124014" y="4986488"/>
            <a:ext cx="743020" cy="6301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284B93C7-4B58-4576-8643-EE6FC66F6A8F}"/>
              </a:ext>
            </a:extLst>
          </p:cNvPr>
          <p:cNvSpPr/>
          <p:nvPr/>
        </p:nvSpPr>
        <p:spPr bwMode="white">
          <a:xfrm>
            <a:off x="2171864" y="4996036"/>
            <a:ext cx="609658" cy="6779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0">
            <a:extLst>
              <a:ext uri="{FF2B5EF4-FFF2-40B4-BE49-F238E27FC236}">
                <a16:creationId xmlns:a16="http://schemas.microsoft.com/office/drawing/2014/main" id="{579D29A0-DF4F-4FFE-99AB-685597E4C458}"/>
              </a:ext>
            </a:extLst>
          </p:cNvPr>
          <p:cNvSpPr/>
          <p:nvPr/>
        </p:nvSpPr>
        <p:spPr bwMode="white">
          <a:xfrm>
            <a:off x="4029416" y="5053324"/>
            <a:ext cx="590606" cy="5442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1">
            <a:extLst>
              <a:ext uri="{FF2B5EF4-FFF2-40B4-BE49-F238E27FC236}">
                <a16:creationId xmlns:a16="http://schemas.microsoft.com/office/drawing/2014/main" id="{979C09EA-63FA-435B-881C-1795DF3928E3}"/>
              </a:ext>
            </a:extLst>
          </p:cNvPr>
          <p:cNvSpPr/>
          <p:nvPr/>
        </p:nvSpPr>
        <p:spPr bwMode="white">
          <a:xfrm>
            <a:off x="4972482" y="5034228"/>
            <a:ext cx="685865" cy="6110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2">
            <a:extLst>
              <a:ext uri="{FF2B5EF4-FFF2-40B4-BE49-F238E27FC236}">
                <a16:creationId xmlns:a16="http://schemas.microsoft.com/office/drawing/2014/main" id="{0723F6EF-763D-4B1E-ACDC-141014BA1907}"/>
              </a:ext>
            </a:extLst>
          </p:cNvPr>
          <p:cNvSpPr/>
          <p:nvPr/>
        </p:nvSpPr>
        <p:spPr bwMode="white">
          <a:xfrm>
            <a:off x="6753827" y="5043776"/>
            <a:ext cx="752546" cy="5633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3">
            <a:extLst>
              <a:ext uri="{FF2B5EF4-FFF2-40B4-BE49-F238E27FC236}">
                <a16:creationId xmlns:a16="http://schemas.microsoft.com/office/drawing/2014/main" id="{535D2E13-F2F7-4C28-A0B3-E4CB371F6BB9}"/>
              </a:ext>
            </a:extLst>
          </p:cNvPr>
          <p:cNvSpPr/>
          <p:nvPr/>
        </p:nvSpPr>
        <p:spPr bwMode="white">
          <a:xfrm>
            <a:off x="7782625" y="5034228"/>
            <a:ext cx="704917" cy="5824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638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27069" y="1413509"/>
            <a:ext cx="342932" cy="3049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087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27201" y="3449315"/>
            <a:ext cx="400088" cy="3821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1" descr="5.png">
            <a:extLst>
              <a:ext uri="{FF2B5EF4-FFF2-40B4-BE49-F238E27FC236}">
                <a16:creationId xmlns:a16="http://schemas.microsoft.com/office/drawing/2014/main" id="{E37E92DC-01F1-49CA-96FF-33485C614BD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636" y="3831462"/>
            <a:ext cx="8640000" cy="28276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84CFFDAA-5829-4D7E-B873-F000D0E979E2}"/>
              </a:ext>
            </a:extLst>
          </p:cNvPr>
          <p:cNvSpPr/>
          <p:nvPr/>
        </p:nvSpPr>
        <p:spPr bwMode="white">
          <a:xfrm>
            <a:off x="7873231" y="4824955"/>
            <a:ext cx="333406" cy="2865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3CB8BFAF-D1C1-4A87-B056-B47CDE905317}"/>
              </a:ext>
            </a:extLst>
          </p:cNvPr>
          <p:cNvSpPr/>
          <p:nvPr/>
        </p:nvSpPr>
        <p:spPr bwMode="white">
          <a:xfrm>
            <a:off x="7816075" y="5493653"/>
            <a:ext cx="390562" cy="3821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AD149C03-DEC6-40E9-BC1F-7D584383E173}"/>
              </a:ext>
            </a:extLst>
          </p:cNvPr>
          <p:cNvSpPr/>
          <p:nvPr/>
        </p:nvSpPr>
        <p:spPr bwMode="white">
          <a:xfrm>
            <a:off x="7816075" y="6191009"/>
            <a:ext cx="390562" cy="3821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696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12626" y="2147532"/>
            <a:ext cx="447717" cy="3812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65393" y="2166595"/>
            <a:ext cx="419140" cy="3526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06738" y="2852866"/>
            <a:ext cx="847805" cy="3907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60035" y="2852866"/>
            <a:ext cx="1352679" cy="3907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64996" y="3548669"/>
            <a:ext cx="2219536" cy="3907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87686" y="4244471"/>
            <a:ext cx="847805" cy="3907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83342" y="4244471"/>
            <a:ext cx="2962557" cy="3907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685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83607" y="1270580"/>
            <a:ext cx="447717" cy="3811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88833" y="1270580"/>
            <a:ext cx="866857" cy="4002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40057" y="2671348"/>
            <a:ext cx="2095700" cy="4002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55029" y="2671348"/>
            <a:ext cx="2105226" cy="4002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21931" y="3376496"/>
            <a:ext cx="2105226" cy="3906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157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50773" y="1251523"/>
            <a:ext cx="1324101" cy="3906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399" y="1918559"/>
            <a:ext cx="1724189" cy="4002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54721" y="1918559"/>
            <a:ext cx="3057816" cy="4002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79439" y="2614182"/>
            <a:ext cx="895435" cy="3716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9925" y="3262160"/>
            <a:ext cx="2133803" cy="4002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83386" y="3262160"/>
            <a:ext cx="2962557" cy="4002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010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16308" y="3377964"/>
            <a:ext cx="4658169" cy="4004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06782" y="5380339"/>
            <a:ext cx="3143550" cy="4004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78910" y="5380339"/>
            <a:ext cx="3181653" cy="4004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1410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2022-01-20T07:07:16Z</dcterms:modified>
</cp:coreProperties>
</file>