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7" r:id="rId2"/>
    <p:sldId id="276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8" r:id="rId16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1" d="100"/>
          <a:sy n="61" d="100"/>
        </p:scale>
        <p:origin x="43" y="3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931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97212" y="4158457"/>
            <a:ext cx="6820551" cy="4002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02262" y="3462707"/>
            <a:ext cx="6191841" cy="4002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805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325456"/>
            <a:ext cx="1076427" cy="3917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82901" y="3325456"/>
            <a:ext cx="4467651" cy="4013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2627931"/>
            <a:ext cx="7420683" cy="4108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79131" y="1939961"/>
            <a:ext cx="1819448" cy="4013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868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35536" y="2616608"/>
            <a:ext cx="3838941" cy="4008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45062" y="3294242"/>
            <a:ext cx="3829415" cy="4103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867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30972" y="2062547"/>
            <a:ext cx="876383" cy="3815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93486" y="2043468"/>
            <a:ext cx="1276471" cy="4101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11832" y="2758915"/>
            <a:ext cx="1295523" cy="3720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83960" y="2739837"/>
            <a:ext cx="1285997" cy="4006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332074" y="3436205"/>
            <a:ext cx="438191" cy="3911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97212" y="4132573"/>
            <a:ext cx="1724189" cy="3815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59726" y="4113495"/>
            <a:ext cx="2133803" cy="4006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535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60079" y="1261359"/>
            <a:ext cx="285777" cy="2959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25746" y="1948617"/>
            <a:ext cx="352458" cy="3054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83783" y="1948617"/>
            <a:ext cx="304829" cy="3054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8D2C4D10-F035-420E-B5B0-BA304FA29B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085"/>
          <a:stretch/>
        </p:blipFill>
        <p:spPr>
          <a:xfrm>
            <a:off x="3132927" y="2348880"/>
            <a:ext cx="2878146" cy="10103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85D707-58D8-469E-AA2B-CAA27FC66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508" y="3659965"/>
            <a:ext cx="3456384" cy="5942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130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950818" y="2806982"/>
            <a:ext cx="904961" cy="4007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25878" y="4314515"/>
            <a:ext cx="1295523" cy="4007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13023" y="4314515"/>
            <a:ext cx="447717" cy="3816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06738" y="5077822"/>
            <a:ext cx="447717" cy="3816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447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79042" y="1327719"/>
            <a:ext cx="790650" cy="3144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953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30707" y="2176398"/>
            <a:ext cx="457243" cy="4004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08017" y="2195466"/>
            <a:ext cx="457243" cy="3622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11567" y="2920043"/>
            <a:ext cx="447717" cy="3908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08017" y="2920043"/>
            <a:ext cx="457243" cy="4004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59373" y="3673221"/>
            <a:ext cx="447717" cy="3718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88877" y="3673221"/>
            <a:ext cx="447717" cy="3908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245018" y="5170043"/>
            <a:ext cx="876383" cy="4004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807488" y="5179577"/>
            <a:ext cx="847805" cy="3908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331854" y="5179577"/>
            <a:ext cx="847805" cy="3813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890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64202" y="2825923"/>
            <a:ext cx="5248776" cy="4007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0399" y="3589168"/>
            <a:ext cx="7382579" cy="4007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0399" y="4352413"/>
            <a:ext cx="971642" cy="3911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63982" y="4352413"/>
            <a:ext cx="5648864" cy="3911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54676" y="5096577"/>
            <a:ext cx="4667695" cy="4007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979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946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46033" y="1175446"/>
            <a:ext cx="866857" cy="3913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50729" y="1862657"/>
            <a:ext cx="895435" cy="3913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78116" y="2559414"/>
            <a:ext cx="933539" cy="3913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55735" y="2549869"/>
            <a:ext cx="457243" cy="3817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0399" y="3246625"/>
            <a:ext cx="457243" cy="3913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45062" y="3933837"/>
            <a:ext cx="866857" cy="3913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69296" y="3933837"/>
            <a:ext cx="885909" cy="3913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54676" y="4621049"/>
            <a:ext cx="876383" cy="4008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136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54632" y="2597576"/>
            <a:ext cx="3505534" cy="3913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74390" y="3981529"/>
            <a:ext cx="2248114" cy="3913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87686" y="4678277"/>
            <a:ext cx="876383" cy="3913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1406</TotalTime>
  <Words>0</Words>
  <Application>Microsoft Office PowerPoint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8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2022-01-20T06:53:29Z</dcterms:modified>
</cp:coreProperties>
</file>