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7" r:id="rId2"/>
    <p:sldId id="276" r:id="rId3"/>
    <p:sldId id="324" r:id="rId4"/>
    <p:sldId id="325" r:id="rId5"/>
    <p:sldId id="327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8" r:id="rId1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61" d="100"/>
          <a:sy n="61" d="100"/>
        </p:scale>
        <p:origin x="43" y="2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405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64864" y="1346795"/>
            <a:ext cx="2257640" cy="4001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925" y="2204352"/>
            <a:ext cx="876383" cy="3906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68590" y="4748437"/>
            <a:ext cx="1714663" cy="4001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40630" y="4748437"/>
            <a:ext cx="1762293" cy="3906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07929" y="4757966"/>
            <a:ext cx="857331" cy="3906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97256" y="5605994"/>
            <a:ext cx="2571995" cy="4001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154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07929" y="1414095"/>
            <a:ext cx="876383" cy="3913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31104" y="2273197"/>
            <a:ext cx="885909" cy="3913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69781" y="2263651"/>
            <a:ext cx="895435" cy="4009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35536" y="3113208"/>
            <a:ext cx="4905843" cy="4009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153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59020" y="3064349"/>
            <a:ext cx="1790871" cy="3911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68943" y="3054809"/>
            <a:ext cx="5353561" cy="4006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9450" y="3932502"/>
            <a:ext cx="447717" cy="3625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25746" y="3913422"/>
            <a:ext cx="6753869" cy="3911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6A35DE2A-E398-4B85-825A-71996921E7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085"/>
          <a:stretch/>
        </p:blipFill>
        <p:spPr>
          <a:xfrm>
            <a:off x="3132927" y="2348880"/>
            <a:ext cx="2878146" cy="10103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B722B-C20E-41B1-A59A-8454368DD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3645024"/>
            <a:ext cx="4464496" cy="6377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472" y="249982"/>
            <a:ext cx="8640000" cy="48168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1" descr="1.png">
            <a:extLst>
              <a:ext uri="{FF2B5EF4-FFF2-40B4-BE49-F238E27FC236}">
                <a16:creationId xmlns:a16="http://schemas.microsoft.com/office/drawing/2014/main" id="{A02B8EC4-E839-4E0E-9EEA-5A0035C853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5411"/>
          <a:stretch/>
        </p:blipFill>
        <p:spPr>
          <a:xfrm>
            <a:off x="827584" y="5066861"/>
            <a:ext cx="8640000" cy="1800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1579"/>
          <a:stretch/>
        </p:blipFill>
        <p:spPr>
          <a:xfrm>
            <a:off x="252000" y="1052736"/>
            <a:ext cx="8640000" cy="15968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2.png">
            <a:extLst>
              <a:ext uri="{FF2B5EF4-FFF2-40B4-BE49-F238E27FC236}">
                <a16:creationId xmlns:a16="http://schemas.microsoft.com/office/drawing/2014/main" id="{9E7269FC-E243-4695-BBA6-BB6526B6DF8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2649566"/>
            <a:ext cx="8640000" cy="24812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F3C43FA9-CEB4-4C3B-AD8D-BAFA66F65335}"/>
              </a:ext>
            </a:extLst>
          </p:cNvPr>
          <p:cNvSpPr/>
          <p:nvPr/>
        </p:nvSpPr>
        <p:spPr bwMode="white">
          <a:xfrm>
            <a:off x="1037154" y="2935861"/>
            <a:ext cx="1514619" cy="3912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3AD3D30F-25CA-4310-8276-2E9B83CBD037}"/>
              </a:ext>
            </a:extLst>
          </p:cNvPr>
          <p:cNvSpPr/>
          <p:nvPr/>
        </p:nvSpPr>
        <p:spPr bwMode="white">
          <a:xfrm>
            <a:off x="2770869" y="2926318"/>
            <a:ext cx="5382138" cy="4008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9F62B349-89FC-4DED-A5A8-373C7C6469EB}"/>
              </a:ext>
            </a:extLst>
          </p:cNvPr>
          <p:cNvSpPr/>
          <p:nvPr/>
        </p:nvSpPr>
        <p:spPr bwMode="white">
          <a:xfrm>
            <a:off x="789480" y="3747033"/>
            <a:ext cx="7373054" cy="4008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CE548EAE-5A3D-4A46-A1C7-C2EE6C13AC95}"/>
              </a:ext>
            </a:extLst>
          </p:cNvPr>
          <p:cNvSpPr/>
          <p:nvPr/>
        </p:nvSpPr>
        <p:spPr bwMode="white">
          <a:xfrm>
            <a:off x="789480" y="4567748"/>
            <a:ext cx="5772701" cy="4008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20257"/>
            <a:ext cx="8640000" cy="32407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4.png">
            <a:extLst>
              <a:ext uri="{FF2B5EF4-FFF2-40B4-BE49-F238E27FC236}">
                <a16:creationId xmlns:a16="http://schemas.microsoft.com/office/drawing/2014/main" id="{40449AA7-8C00-4C6E-A8A0-63896F84E9C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3861048"/>
            <a:ext cx="8640000" cy="26774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C3508990-CC9A-4A55-953A-225C4FD3D4D5}"/>
              </a:ext>
            </a:extLst>
          </p:cNvPr>
          <p:cNvSpPr/>
          <p:nvPr/>
        </p:nvSpPr>
        <p:spPr bwMode="white">
          <a:xfrm>
            <a:off x="1027628" y="4146896"/>
            <a:ext cx="1505093" cy="4001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ACE31DE8-1FB1-4D16-8DE9-06BF5EA753F6}"/>
              </a:ext>
            </a:extLst>
          </p:cNvPr>
          <p:cNvSpPr/>
          <p:nvPr/>
        </p:nvSpPr>
        <p:spPr bwMode="white">
          <a:xfrm>
            <a:off x="2761343" y="4146896"/>
            <a:ext cx="5420242" cy="4001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DEF81B26-1967-4ED3-8C39-E2A20CC3831A}"/>
              </a:ext>
            </a:extLst>
          </p:cNvPr>
          <p:cNvSpPr/>
          <p:nvPr/>
        </p:nvSpPr>
        <p:spPr bwMode="white">
          <a:xfrm>
            <a:off x="789480" y="4966330"/>
            <a:ext cx="7325424" cy="4097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5970925F-29BA-47FD-843A-ED05973E8D4D}"/>
              </a:ext>
            </a:extLst>
          </p:cNvPr>
          <p:cNvSpPr/>
          <p:nvPr/>
        </p:nvSpPr>
        <p:spPr bwMode="white">
          <a:xfrm>
            <a:off x="789480" y="5795291"/>
            <a:ext cx="1533671" cy="3906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738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460"/>
          <a:stretch/>
        </p:blipFill>
        <p:spPr>
          <a:xfrm>
            <a:off x="216000" y="1080000"/>
            <a:ext cx="8640000" cy="17009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6.png">
            <a:extLst>
              <a:ext uri="{FF2B5EF4-FFF2-40B4-BE49-F238E27FC236}">
                <a16:creationId xmlns:a16="http://schemas.microsoft.com/office/drawing/2014/main" id="{CD3908D5-2E24-453E-8BF0-77626BF6E6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540"/>
          <a:stretch/>
        </p:blipFill>
        <p:spPr>
          <a:xfrm>
            <a:off x="216000" y="2870078"/>
            <a:ext cx="8640000" cy="32235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359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087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1409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2022-01-20T06:59:15Z</dcterms:modified>
</cp:coreProperties>
</file>