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4" r:id="rId12"/>
    <p:sldId id="335" r:id="rId13"/>
    <p:sldId id="33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155"/>
          <a:stretch/>
        </p:blipFill>
        <p:spPr>
          <a:xfrm>
            <a:off x="395536" y="1196752"/>
            <a:ext cx="8640000" cy="851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9.png">
            <a:extLst>
              <a:ext uri="{FF2B5EF4-FFF2-40B4-BE49-F238E27FC236}">
                <a16:creationId xmlns:a16="http://schemas.microsoft.com/office/drawing/2014/main" id="{4F05C6A3-38B3-4B82-BF24-EFB2AE01B9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60" y="2048474"/>
            <a:ext cx="8640000" cy="3981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E3A8A63-A3ED-4207-B3F6-A7D115435054}"/>
              </a:ext>
            </a:extLst>
          </p:cNvPr>
          <p:cNvSpPr/>
          <p:nvPr/>
        </p:nvSpPr>
        <p:spPr bwMode="white">
          <a:xfrm>
            <a:off x="7412074" y="2774115"/>
            <a:ext cx="342932" cy="152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EF9B26F-5887-4F15-838C-B22E6080E442}"/>
              </a:ext>
            </a:extLst>
          </p:cNvPr>
          <p:cNvSpPr/>
          <p:nvPr/>
        </p:nvSpPr>
        <p:spPr bwMode="white">
          <a:xfrm>
            <a:off x="7452320" y="2774115"/>
            <a:ext cx="879710" cy="510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F22F5220-470F-4871-9450-EF58C798F521}"/>
              </a:ext>
            </a:extLst>
          </p:cNvPr>
          <p:cNvSpPr/>
          <p:nvPr/>
        </p:nvSpPr>
        <p:spPr bwMode="white">
          <a:xfrm>
            <a:off x="934457" y="5495271"/>
            <a:ext cx="901240" cy="458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987C87B-DC2D-42B2-B21D-D4CD1CCA9017}"/>
              </a:ext>
            </a:extLst>
          </p:cNvPr>
          <p:cNvSpPr/>
          <p:nvPr/>
        </p:nvSpPr>
        <p:spPr bwMode="white">
          <a:xfrm>
            <a:off x="1696529" y="5867640"/>
            <a:ext cx="190518" cy="85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7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0718" y="1223023"/>
            <a:ext cx="914487" cy="45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1658" y="3273020"/>
            <a:ext cx="871886" cy="516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5371" y="5342087"/>
            <a:ext cx="2524366" cy="400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0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2879" y="1261196"/>
            <a:ext cx="2105226" cy="400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7477" y="1947833"/>
            <a:ext cx="5010628" cy="391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782" y="4169868"/>
            <a:ext cx="352458" cy="47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4103112"/>
            <a:ext cx="342932" cy="47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3998209"/>
            <a:ext cx="3324542" cy="381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7912CBD-9D3A-445E-BBDC-73C289914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3132927" y="2348880"/>
            <a:ext cx="2878146" cy="1010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D26A6E-DC41-4462-B35B-34BEE17CA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645024"/>
            <a:ext cx="4032448" cy="617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73"/>
          <a:stretch/>
        </p:blipFill>
        <p:spPr>
          <a:xfrm>
            <a:off x="252000" y="1196752"/>
            <a:ext cx="8640000" cy="2999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8702" y="2138907"/>
            <a:ext cx="701090" cy="548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305" y="2086290"/>
            <a:ext cx="496334" cy="601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8702" y="2854966"/>
            <a:ext cx="701090" cy="548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4016" y="2854966"/>
            <a:ext cx="496335" cy="548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4082" y="3573016"/>
            <a:ext cx="555829" cy="55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1900" y="3573016"/>
            <a:ext cx="555829" cy="556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4806952"/>
            <a:ext cx="304829" cy="305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5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2699992"/>
            <a:ext cx="352458" cy="295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4062691"/>
            <a:ext cx="276251" cy="304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5434919"/>
            <a:ext cx="295303" cy="304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3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79439" y="3569877"/>
            <a:ext cx="285777" cy="295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1336" y="4256740"/>
            <a:ext cx="342932" cy="295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3398" y="2787329"/>
            <a:ext cx="276251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4048" y="4160823"/>
            <a:ext cx="352458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4032ECDC-C434-424D-B708-67FB84714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830"/>
          <a:stretch/>
        </p:blipFill>
        <p:spPr>
          <a:xfrm>
            <a:off x="755576" y="2470992"/>
            <a:ext cx="8640000" cy="2085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023"/>
          <a:stretch/>
        </p:blipFill>
        <p:spPr>
          <a:xfrm>
            <a:off x="216000" y="1080000"/>
            <a:ext cx="8640000" cy="1340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5377" y="2650487"/>
            <a:ext cx="276251" cy="295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1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83828" y="1290230"/>
            <a:ext cx="342932" cy="296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7.png">
            <a:extLst>
              <a:ext uri="{FF2B5EF4-FFF2-40B4-BE49-F238E27FC236}">
                <a16:creationId xmlns:a16="http://schemas.microsoft.com/office/drawing/2014/main" id="{E2E76E32-F39B-4600-A28E-13B3EB2B2D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636" y="3191862"/>
            <a:ext cx="8640000" cy="3366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2022-01-20T06:48:47Z</dcterms:modified>
</cp:coreProperties>
</file>