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3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4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6055" y="2627166"/>
            <a:ext cx="3753208" cy="382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0928" y="3257494"/>
            <a:ext cx="1305049" cy="401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4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0498" y="1232699"/>
            <a:ext cx="1762293" cy="400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5128" y="2511559"/>
            <a:ext cx="895435" cy="39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3150989"/>
            <a:ext cx="847805" cy="39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4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520" y="1949087"/>
            <a:ext cx="819228" cy="391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8160" y="2588965"/>
            <a:ext cx="3343594" cy="391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6915" y="3228842"/>
            <a:ext cx="4400970" cy="391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3563" y="3868720"/>
            <a:ext cx="1905181" cy="391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91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0509" y="1881604"/>
            <a:ext cx="400088" cy="47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9561" y="2015204"/>
            <a:ext cx="371510" cy="57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1457" y="2158348"/>
            <a:ext cx="438191" cy="57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2492350"/>
            <a:ext cx="1695611" cy="381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5382" y="3131724"/>
            <a:ext cx="1886130" cy="391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873" y="3761556"/>
            <a:ext cx="1695611" cy="4008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108"/>
          <a:stretch/>
        </p:blipFill>
        <p:spPr>
          <a:xfrm>
            <a:off x="252000" y="1052736"/>
            <a:ext cx="8640000" cy="828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2.png">
            <a:extLst>
              <a:ext uri="{FF2B5EF4-FFF2-40B4-BE49-F238E27FC236}">
                <a16:creationId xmlns:a16="http://schemas.microsoft.com/office/drawing/2014/main" id="{8069AE66-6F47-42DA-B7F2-8A5A35587F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17"/>
          <a:stretch/>
        </p:blipFill>
        <p:spPr>
          <a:xfrm>
            <a:off x="875500" y="1880767"/>
            <a:ext cx="8016500" cy="3695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4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9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2493" y="3274897"/>
            <a:ext cx="866857" cy="391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1325" y="3942910"/>
            <a:ext cx="2248114" cy="400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4048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4877" y="1688787"/>
            <a:ext cx="285777" cy="304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16.png">
            <a:extLst>
              <a:ext uri="{FF2B5EF4-FFF2-40B4-BE49-F238E27FC236}">
                <a16:creationId xmlns:a16="http://schemas.microsoft.com/office/drawing/2014/main" id="{32FECA14-6F01-466F-9B7B-5505024E5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803"/>
          <a:stretch/>
        </p:blipFill>
        <p:spPr>
          <a:xfrm>
            <a:off x="257003" y="4813522"/>
            <a:ext cx="8640000" cy="2023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455"/>
          <a:stretch/>
        </p:blipFill>
        <p:spPr>
          <a:xfrm>
            <a:off x="323528" y="1340768"/>
            <a:ext cx="8640000" cy="1228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7023" y="2082172"/>
            <a:ext cx="6963439" cy="4010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5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C5A25283-BCB2-4A0F-B605-F0697F90A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5"/>
          <a:stretch/>
        </p:blipFill>
        <p:spPr>
          <a:xfrm>
            <a:off x="3132927" y="2348880"/>
            <a:ext cx="2878146" cy="1010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51EEB82-A2E4-422C-A061-DCA6D30A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502550"/>
            <a:ext cx="6336704" cy="7060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5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7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9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42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6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5382" y="3081614"/>
            <a:ext cx="1686085" cy="390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4908" y="4339771"/>
            <a:ext cx="1657508" cy="381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2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6319" y="1852029"/>
            <a:ext cx="904961" cy="381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7885" y="1852029"/>
            <a:ext cx="1333627" cy="381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2471558"/>
            <a:ext cx="857331" cy="390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3001" y="3091088"/>
            <a:ext cx="3896097" cy="400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3728" y="3720148"/>
            <a:ext cx="885909" cy="381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40983" y="3720148"/>
            <a:ext cx="876383" cy="381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07047" y="4968738"/>
            <a:ext cx="2105226" cy="390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919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22372" y="1175700"/>
            <a:ext cx="409614" cy="382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1797757"/>
            <a:ext cx="447717" cy="382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811" y="1788186"/>
            <a:ext cx="866857" cy="3923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593"/>
          <a:stretch/>
        </p:blipFill>
        <p:spPr>
          <a:xfrm>
            <a:off x="107504" y="1268760"/>
            <a:ext cx="8640000" cy="3823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9246" y="3402902"/>
            <a:ext cx="1247894" cy="353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7349" y="4004042"/>
            <a:ext cx="4772480" cy="391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317" y="4624266"/>
            <a:ext cx="2295744" cy="391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67"/>
          <a:stretch/>
        </p:blipFill>
        <p:spPr>
          <a:xfrm>
            <a:off x="216000" y="1124744"/>
            <a:ext cx="8640000" cy="35717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054" y="1416352"/>
            <a:ext cx="304829" cy="295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8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7278" y="2166825"/>
            <a:ext cx="723969" cy="610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7499" y="2166825"/>
            <a:ext cx="714443" cy="638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3444322"/>
            <a:ext cx="714443" cy="6006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22063" y="3425255"/>
            <a:ext cx="723969" cy="648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5845" y="4655084"/>
            <a:ext cx="628710" cy="667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97962" y="4721819"/>
            <a:ext cx="676339" cy="505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8657" y="4655084"/>
            <a:ext cx="695391" cy="619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1722" y="4683684"/>
            <a:ext cx="723969" cy="6006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4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1394623"/>
            <a:ext cx="733495" cy="60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1656" y="1470896"/>
            <a:ext cx="638235" cy="457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8657" y="2672186"/>
            <a:ext cx="523925" cy="5720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2670" y="2643584"/>
            <a:ext cx="723969" cy="638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0840" y="3883010"/>
            <a:ext cx="704917" cy="638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31060" y="3902079"/>
            <a:ext cx="647761" cy="619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6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26760" y="2014731"/>
            <a:ext cx="285777" cy="305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0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5988" y="1270579"/>
            <a:ext cx="276251" cy="29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8094" y="3271665"/>
            <a:ext cx="276251" cy="304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6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300" y="2702034"/>
            <a:ext cx="847805" cy="3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1413" y="2702034"/>
            <a:ext cx="1676560" cy="3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7730" y="3369931"/>
            <a:ext cx="1266945" cy="3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0553" y="3369931"/>
            <a:ext cx="847805" cy="381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7730" y="4056911"/>
            <a:ext cx="1247894" cy="362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50553" y="4047369"/>
            <a:ext cx="819228" cy="372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6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67" y="2434638"/>
            <a:ext cx="447717" cy="37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6661" y="2434638"/>
            <a:ext cx="447717" cy="37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2434638"/>
            <a:ext cx="438191" cy="381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2538" y="2434638"/>
            <a:ext cx="438191" cy="381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8767" y="3073799"/>
            <a:ext cx="457243" cy="381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6661" y="3073799"/>
            <a:ext cx="447717" cy="381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83695" y="3064259"/>
            <a:ext cx="419140" cy="391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31589" y="3064259"/>
            <a:ext cx="419140" cy="391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74037" y="3703420"/>
            <a:ext cx="1667034" cy="391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54985" y="4342580"/>
            <a:ext cx="1695611" cy="391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83783" y="4991280"/>
            <a:ext cx="1771819" cy="381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12846" y="5000820"/>
            <a:ext cx="438191" cy="362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0399" y="5639981"/>
            <a:ext cx="1276471" cy="37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2022-01-20T06:39:39Z</dcterms:modified>
</cp:coreProperties>
</file>