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9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56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3706" y="2042197"/>
            <a:ext cx="390562" cy="371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3706" y="3490256"/>
            <a:ext cx="390562" cy="3810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3232" y="4947841"/>
            <a:ext cx="381036" cy="371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02"/>
          <a:stretch/>
        </p:blipFill>
        <p:spPr>
          <a:xfrm>
            <a:off x="252000" y="1124744"/>
            <a:ext cx="8640000" cy="38665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926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79087" y="2052374"/>
            <a:ext cx="304829" cy="295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34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4798" y="2033887"/>
            <a:ext cx="295303" cy="3052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12.png">
            <a:extLst>
              <a:ext uri="{FF2B5EF4-FFF2-40B4-BE49-F238E27FC236}">
                <a16:creationId xmlns:a16="http://schemas.microsoft.com/office/drawing/2014/main" id="{394CB57E-B215-42A5-B8A8-8CDD92892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850"/>
          <a:stretch/>
        </p:blipFill>
        <p:spPr>
          <a:xfrm>
            <a:off x="230708" y="5353415"/>
            <a:ext cx="8640000" cy="1167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50"/>
          <a:stretch/>
        </p:blipFill>
        <p:spPr>
          <a:xfrm>
            <a:off x="216000" y="1196752"/>
            <a:ext cx="8640000" cy="21503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2811449"/>
            <a:ext cx="2933980" cy="392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2527" y="2811449"/>
            <a:ext cx="3276912" cy="392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2ED28176-E3AC-406D-885C-0F3549A1D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5"/>
          <a:stretch/>
        </p:blipFill>
        <p:spPr>
          <a:xfrm>
            <a:off x="3132927" y="2348880"/>
            <a:ext cx="2878146" cy="10103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99145A9-D697-4AA1-A58D-947E5E7E5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624776"/>
            <a:ext cx="4608512" cy="647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888" b="-1"/>
          <a:stretch/>
        </p:blipFill>
        <p:spPr>
          <a:xfrm>
            <a:off x="216000" y="1196752"/>
            <a:ext cx="8640000" cy="2047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30663" y="2051651"/>
            <a:ext cx="180992" cy="47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3938" y="2127996"/>
            <a:ext cx="904961" cy="295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9561" y="1892541"/>
            <a:ext cx="571554" cy="531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68899" y="2681497"/>
            <a:ext cx="142888" cy="858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1226" y="2786471"/>
            <a:ext cx="438191" cy="2194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9914" y="2681498"/>
            <a:ext cx="685865" cy="381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08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02615" y="2215761"/>
            <a:ext cx="438191" cy="362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8403" y="2206216"/>
            <a:ext cx="438191" cy="372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02615" y="3351522"/>
            <a:ext cx="447717" cy="381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27157" y="3341977"/>
            <a:ext cx="447717" cy="400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02615" y="4496827"/>
            <a:ext cx="438191" cy="372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08017" y="4496827"/>
            <a:ext cx="447717" cy="381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43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73905" y="1481148"/>
            <a:ext cx="438191" cy="382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0167" y="1481148"/>
            <a:ext cx="447717" cy="382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4379" y="2627286"/>
            <a:ext cx="447717" cy="391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79307" y="2627286"/>
            <a:ext cx="438191" cy="391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83519" y="3773424"/>
            <a:ext cx="447717" cy="382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0167" y="3773424"/>
            <a:ext cx="447717" cy="382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96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97653" y="1956846"/>
            <a:ext cx="857331" cy="371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1656" y="2604949"/>
            <a:ext cx="409614" cy="381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1799" y="2643073"/>
            <a:ext cx="381036" cy="2859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65217" y="3262584"/>
            <a:ext cx="152414" cy="85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88216" y="3281646"/>
            <a:ext cx="342932" cy="3145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46121" y="3357893"/>
            <a:ext cx="581080" cy="2954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26672" y="5854998"/>
            <a:ext cx="447717" cy="390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20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31104" y="2042427"/>
            <a:ext cx="342932" cy="295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5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2306" y="1327856"/>
            <a:ext cx="276251" cy="2955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2957" y="2633867"/>
            <a:ext cx="342932" cy="2955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5062" y="3939878"/>
            <a:ext cx="342932" cy="2955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47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98624" y="2826459"/>
            <a:ext cx="333406" cy="276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8624" y="4277070"/>
            <a:ext cx="333406" cy="276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1416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2022-01-20T06:33:55Z</dcterms:modified>
</cp:coreProperties>
</file>