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6" r:id="rId2"/>
    <p:sldId id="276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7" r:id="rId1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1" d="100"/>
          <a:sy n="61" d="100"/>
        </p:scale>
        <p:origin x="43" y="2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734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84180" y="4350870"/>
            <a:ext cx="885909" cy="476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5008858"/>
            <a:ext cx="7792194" cy="476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5657310"/>
            <a:ext cx="7792194" cy="476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6315299"/>
            <a:ext cx="4439073" cy="476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044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243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68767" y="1872034"/>
            <a:ext cx="457243" cy="3912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68767" y="2520931"/>
            <a:ext cx="457243" cy="3912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45812" y="4486704"/>
            <a:ext cx="1695611" cy="3912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83916" y="5794039"/>
            <a:ext cx="1657508" cy="3817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181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40762" y="2614766"/>
            <a:ext cx="3400749" cy="3908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54368" y="3272523"/>
            <a:ext cx="857331" cy="3813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45900" y="3930280"/>
            <a:ext cx="1714663" cy="3813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59109" y="4578504"/>
            <a:ext cx="1266945" cy="3908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262B92A0-D38A-4121-BEC3-99177B5268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251"/>
          <a:stretch/>
        </p:blipFill>
        <p:spPr>
          <a:xfrm>
            <a:off x="3203848" y="2429803"/>
            <a:ext cx="2736304" cy="8987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4E3115F-1ECE-4461-B1A7-C27505E65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3645024"/>
            <a:ext cx="4464496" cy="6967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095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132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594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459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35757" y="3329300"/>
            <a:ext cx="1266945" cy="3907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55338" y="3329300"/>
            <a:ext cx="1285997" cy="3812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26187" y="3996466"/>
            <a:ext cx="1676560" cy="3907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4665" y="4663631"/>
            <a:ext cx="1266945" cy="3907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80728"/>
            <a:ext cx="8640000" cy="39035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5.png">
            <a:extLst>
              <a:ext uri="{FF2B5EF4-FFF2-40B4-BE49-F238E27FC236}">
                <a16:creationId xmlns:a16="http://schemas.microsoft.com/office/drawing/2014/main" id="{59CD6582-C551-4BB5-A27A-93CC3F532D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6137"/>
          <a:stretch/>
        </p:blipFill>
        <p:spPr>
          <a:xfrm>
            <a:off x="755576" y="4884268"/>
            <a:ext cx="8640000" cy="13681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188"/>
          <a:stretch/>
        </p:blipFill>
        <p:spPr>
          <a:xfrm>
            <a:off x="216000" y="1628800"/>
            <a:ext cx="8640000" cy="2699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26628" y="1822077"/>
            <a:ext cx="1752767" cy="3906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5570" y="3156135"/>
            <a:ext cx="7030121" cy="3906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3823163"/>
            <a:ext cx="2352899" cy="3906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672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1406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2022-01-20T06:19:17Z</dcterms:modified>
</cp:coreProperties>
</file>