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6" r:id="rId15"/>
    <p:sldId id="337" r:id="rId16"/>
    <p:sldId id="340" r:id="rId1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7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09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0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4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56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1.png">
            <a:extLst>
              <a:ext uri="{FF2B5EF4-FFF2-40B4-BE49-F238E27FC236}">
                <a16:creationId xmlns:a16="http://schemas.microsoft.com/office/drawing/2014/main" id="{33D80144-0E0E-43DF-89A1-D61C580B33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954" y="3185651"/>
            <a:ext cx="8640000" cy="27826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1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51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3D21D65E-6363-46DA-8EBB-0A1F800B9B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03848" y="2429803"/>
            <a:ext cx="2736304" cy="898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F2CE48F-A625-43FB-B8FA-E6244FD67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717032"/>
            <a:ext cx="4608512" cy="5898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51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077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92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5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3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8183"/>
          <a:stretch/>
        </p:blipFill>
        <p:spPr>
          <a:xfrm>
            <a:off x="216000" y="1080000"/>
            <a:ext cx="8640000" cy="1988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6.png">
            <a:extLst>
              <a:ext uri="{FF2B5EF4-FFF2-40B4-BE49-F238E27FC236}">
                <a16:creationId xmlns:a16="http://schemas.microsoft.com/office/drawing/2014/main" id="{CD5872B9-9075-4CE7-89B3-2D29DFF242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817"/>
          <a:stretch/>
        </p:blipFill>
        <p:spPr>
          <a:xfrm>
            <a:off x="693906" y="3149727"/>
            <a:ext cx="8640000" cy="12285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2022-01-20T06:21:44Z</dcterms:modified>
</cp:coreProperties>
</file>